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Default Extension="png" ContentType="image/png"/>
  <Default Extension="gif" ContentType="image/gif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theme/theme7.xml" ContentType="application/vnd.openxmlformats-officedocument.theme+xml"/>
  <Override PartName="/ppt/notesMasters/notesMaster1.xml" ContentType="application/vnd.openxmlformats-officedocument.presentationml.notesMaster+xml"/>
  <Override PartName="/ppt/theme/theme8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167" r:id="rId73"/>
    <p:sldMasterId id="2147484168" r:id="rId75"/>
    <p:sldMasterId id="2147484169" r:id="rId77"/>
    <p:sldMasterId id="2147484170" r:id="rId79"/>
    <p:sldMasterId id="2147484171" r:id="rId81"/>
    <p:sldMasterId id="2147484172" r:id="rId83"/>
    <p:sldMasterId id="2147484173" r:id="rId85"/>
  </p:sldMasterIdLst>
  <p:notesMasterIdLst>
    <p:notesMasterId r:id="rId87"/>
  </p:notesMasterIdLst>
  <p:sldIdLst>
    <p:sldId id="326" r:id="rId89"/>
    <p:sldId id="334" r:id="rId90"/>
    <p:sldId id="338" r:id="rId91"/>
    <p:sldId id="377" r:id="rId92"/>
    <p:sldId id="378" r:id="rId94"/>
    <p:sldId id="383" r:id="rId96"/>
    <p:sldId id="380" r:id="rId97"/>
    <p:sldId id="327" r:id="rId99"/>
    <p:sldId id="341" r:id="rId100"/>
    <p:sldId id="344" r:id="rId101"/>
    <p:sldId id="345" r:id="rId102"/>
    <p:sldId id="382" r:id="rId103"/>
    <p:sldId id="347" r:id="rId104"/>
    <p:sldId id="335" r:id="rId105"/>
    <p:sldId id="346" r:id="rId106"/>
    <p:sldId id="348" r:id="rId107"/>
    <p:sldId id="336" r:id="rId108"/>
    <p:sldId id="349" r:id="rId109"/>
    <p:sldId id="379" r:id="rId110"/>
    <p:sldId id="332" r:id="rId111"/>
    <p:sldId id="339" r:id="rId112"/>
    <p:sldId id="365" r:id="rId113"/>
    <p:sldId id="366" r:id="rId114"/>
    <p:sldId id="376" r:id="rId115"/>
    <p:sldId id="375" r:id="rId116"/>
    <p:sldId id="374" r:id="rId117"/>
    <p:sldId id="373" r:id="rId118"/>
    <p:sldId id="372" r:id="rId119"/>
    <p:sldId id="371" r:id="rId120"/>
    <p:sldId id="370" r:id="rId121"/>
    <p:sldId id="369" r:id="rId122"/>
    <p:sldId id="333" r:id="rId1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C0A47F"/>
    <a:srgbClr val="F49FC8"/>
    <a:srgbClr val="732BE4"/>
    <a:srgbClr val="FF9966"/>
    <a:srgbClr val="FF9999"/>
    <a:srgbClr val="25CB68"/>
    <a:srgbClr val="D9EBED"/>
    <a:srgbClr val="FFCD2F"/>
    <a:srgbClr val="C9DCE2"/>
    <a:srgbClr val="FFD96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8977" autoAdjust="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73" Type="http://schemas.openxmlformats.org/officeDocument/2006/relationships/slideMaster" Target="slideMasters/slideMaster1.xml"></Relationship><Relationship Id="rId74" Type="http://schemas.openxmlformats.org/officeDocument/2006/relationships/theme" Target="theme/theme1.xml"></Relationship><Relationship Id="rId75" Type="http://schemas.openxmlformats.org/officeDocument/2006/relationships/slideMaster" Target="slideMasters/slideMaster2.xml"></Relationship><Relationship Id="rId77" Type="http://schemas.openxmlformats.org/officeDocument/2006/relationships/slideMaster" Target="slideMasters/slideMaster3.xml"></Relationship><Relationship Id="rId79" Type="http://schemas.openxmlformats.org/officeDocument/2006/relationships/slideMaster" Target="slideMasters/slideMaster4.xml"></Relationship><Relationship Id="rId81" Type="http://schemas.openxmlformats.org/officeDocument/2006/relationships/slideMaster" Target="slideMasters/slideMaster5.xml"></Relationship><Relationship Id="rId83" Type="http://schemas.openxmlformats.org/officeDocument/2006/relationships/slideMaster" Target="slideMasters/slideMaster6.xml"></Relationship><Relationship Id="rId85" Type="http://schemas.openxmlformats.org/officeDocument/2006/relationships/slideMaster" Target="slideMasters/slideMaster7.xml"></Relationship><Relationship Id="rId87" Type="http://schemas.openxmlformats.org/officeDocument/2006/relationships/notesMaster" Target="notesMasters/notesMaster1.xml"></Relationship><Relationship Id="rId89" Type="http://schemas.openxmlformats.org/officeDocument/2006/relationships/slide" Target="slides/slide1.xml"></Relationship><Relationship Id="rId90" Type="http://schemas.openxmlformats.org/officeDocument/2006/relationships/slide" Target="slides/slide2.xml"></Relationship><Relationship Id="rId91" Type="http://schemas.openxmlformats.org/officeDocument/2006/relationships/slide" Target="slides/slide3.xml"></Relationship><Relationship Id="rId92" Type="http://schemas.openxmlformats.org/officeDocument/2006/relationships/slide" Target="slides/slide4.xml"></Relationship><Relationship Id="rId94" Type="http://schemas.openxmlformats.org/officeDocument/2006/relationships/slide" Target="slides/slide5.xml"></Relationship><Relationship Id="rId96" Type="http://schemas.openxmlformats.org/officeDocument/2006/relationships/slide" Target="slides/slide6.xml"></Relationship><Relationship Id="rId97" Type="http://schemas.openxmlformats.org/officeDocument/2006/relationships/slide" Target="slides/slide7.xml"></Relationship><Relationship Id="rId99" Type="http://schemas.openxmlformats.org/officeDocument/2006/relationships/slide" Target="slides/slide8.xml"></Relationship><Relationship Id="rId100" Type="http://schemas.openxmlformats.org/officeDocument/2006/relationships/slide" Target="slides/slide9.xml"></Relationship><Relationship Id="rId101" Type="http://schemas.openxmlformats.org/officeDocument/2006/relationships/slide" Target="slides/slide10.xml"></Relationship><Relationship Id="rId102" Type="http://schemas.openxmlformats.org/officeDocument/2006/relationships/slide" Target="slides/slide11.xml"></Relationship><Relationship Id="rId103" Type="http://schemas.openxmlformats.org/officeDocument/2006/relationships/slide" Target="slides/slide12.xml"></Relationship><Relationship Id="rId104" Type="http://schemas.openxmlformats.org/officeDocument/2006/relationships/slide" Target="slides/slide13.xml"></Relationship><Relationship Id="rId105" Type="http://schemas.openxmlformats.org/officeDocument/2006/relationships/slide" Target="slides/slide14.xml"></Relationship><Relationship Id="rId106" Type="http://schemas.openxmlformats.org/officeDocument/2006/relationships/slide" Target="slides/slide15.xml"></Relationship><Relationship Id="rId107" Type="http://schemas.openxmlformats.org/officeDocument/2006/relationships/slide" Target="slides/slide16.xml"></Relationship><Relationship Id="rId108" Type="http://schemas.openxmlformats.org/officeDocument/2006/relationships/slide" Target="slides/slide17.xml"></Relationship><Relationship Id="rId109" Type="http://schemas.openxmlformats.org/officeDocument/2006/relationships/slide" Target="slides/slide18.xml"></Relationship><Relationship Id="rId110" Type="http://schemas.openxmlformats.org/officeDocument/2006/relationships/slide" Target="slides/slide19.xml"></Relationship><Relationship Id="rId111" Type="http://schemas.openxmlformats.org/officeDocument/2006/relationships/slide" Target="slides/slide20.xml"></Relationship><Relationship Id="rId112" Type="http://schemas.openxmlformats.org/officeDocument/2006/relationships/slide" Target="slides/slide21.xml"></Relationship><Relationship Id="rId113" Type="http://schemas.openxmlformats.org/officeDocument/2006/relationships/slide" Target="slides/slide22.xml"></Relationship><Relationship Id="rId114" Type="http://schemas.openxmlformats.org/officeDocument/2006/relationships/slide" Target="slides/slide23.xml"></Relationship><Relationship Id="rId115" Type="http://schemas.openxmlformats.org/officeDocument/2006/relationships/slide" Target="slides/slide24.xml"></Relationship><Relationship Id="rId116" Type="http://schemas.openxmlformats.org/officeDocument/2006/relationships/slide" Target="slides/slide25.xml"></Relationship><Relationship Id="rId117" Type="http://schemas.openxmlformats.org/officeDocument/2006/relationships/slide" Target="slides/slide26.xml"></Relationship><Relationship Id="rId118" Type="http://schemas.openxmlformats.org/officeDocument/2006/relationships/slide" Target="slides/slide27.xml"></Relationship><Relationship Id="rId119" Type="http://schemas.openxmlformats.org/officeDocument/2006/relationships/slide" Target="slides/slide28.xml"></Relationship><Relationship Id="rId120" Type="http://schemas.openxmlformats.org/officeDocument/2006/relationships/slide" Target="slides/slide29.xml"></Relationship><Relationship Id="rId121" Type="http://schemas.openxmlformats.org/officeDocument/2006/relationships/slide" Target="slides/slide30.xml"></Relationship><Relationship Id="rId122" Type="http://schemas.openxmlformats.org/officeDocument/2006/relationships/slide" Target="slides/slide31.xml"></Relationship><Relationship Id="rId123" Type="http://schemas.openxmlformats.org/officeDocument/2006/relationships/slide" Target="slides/slide32.xml"></Relationship><Relationship Id="rId124" Type="http://schemas.openxmlformats.org/officeDocument/2006/relationships/viewProps" Target="viewProps.xml"></Relationship><Relationship Id="rId125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8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그림 222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4" name="텍스트 개체 틀 223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마스터 텍스트 스타일을 편집합니다</a:t>
            </a:r>
            <a:endParaRPr lang="ko-KR" altLang="en-US" sz="12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4572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둘째 수준</a:t>
            </a:r>
            <a:endParaRPr lang="ko-KR" altLang="en-US" sz="12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9144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셋째 수준</a:t>
            </a:r>
            <a:endParaRPr lang="ko-KR" altLang="en-US" sz="12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13716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넷째 수준</a:t>
            </a:r>
            <a:endParaRPr lang="ko-KR" altLang="en-US" sz="12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182880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다섯째 수준</a:t>
            </a:r>
            <a:endParaRPr lang="ko-KR" altLang="en-US" sz="12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225" name="머리글 갤체 틀 224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226" name="바닥글 개체 틀 225"/>
          <p:cNvSpPr txBox="1">
            <a:spLocks/>
          </p:cNvSpPr>
          <p:nvPr>
            <p:ph type="ftr"/>
          </p:nvPr>
        </p:nvSpPr>
        <p:spPr>
          <a:xfrm rot="0">
            <a:off x="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227" name="날짜 개체 틀 226"/>
          <p:cNvSpPr txBox="1">
            <a:spLocks/>
          </p:cNvSpPr>
          <p:nvPr>
            <p:ph type="dt"/>
          </p:nvPr>
        </p:nvSpPr>
        <p:spPr>
          <a:xfrm rot="0">
            <a:off x="3884930" y="0"/>
            <a:ext cx="2972435" cy="45974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</a:lstStyle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8/9/2019</a:t>
            </a:fld>
            <a:endParaRPr lang="ko-KR" altLang="en-US" sz="12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228" name="슬라이드 번호 개체 틀 227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2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1</a:t>
            </a:fld>
            <a:endParaRPr lang="ko-KR" altLang="en-US" sz="12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/>
</p:notesMaster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/>
                </a:solidFill>
                <a:latin typeface="Calibri" charset="0"/>
                <a:ea typeface="Calibri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/>
                </a:solidFill>
                <a:latin typeface="Calibri" charset="0"/>
                <a:ea typeface="Calibri" charset="0"/>
              </a:rPr>
              <a:t>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/>
                </a:solidFill>
                <a:latin typeface="Calibri" charset="0"/>
                <a:ea typeface="Calibri" charset="0"/>
              </a:rPr>
              <a:t>2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1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5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5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/>
          </a:lstStyle>
          <a:p>
            <a:pPr marL="6858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마스터 부제목 스타일 편집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0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8/8/2019</a:t>
            </a:fld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2</a:t>
            </a:fld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/>
            <a:lvl2pPr/>
            <a:lvl3pPr/>
            <a:lvl4pPr/>
            <a:lvl5pPr/>
          </a:lstStyle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228600" indent="-22860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6858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0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8/8/2019</a:t>
            </a:fld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2</a:t>
            </a:fld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/>
          </a:lstStyle>
          <a:p>
            <a:pPr marL="6858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0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8/8/2019</a:t>
            </a:fld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2</a:t>
            </a:fld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/>
            <a:lvl2pPr/>
            <a:lvl3pPr/>
            <a:lvl4pPr/>
            <a:lvl5pPr/>
          </a:lstStyle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228600" indent="-22860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6858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/>
            <a:lvl2pPr/>
            <a:lvl3pPr/>
            <a:lvl4pPr/>
            <a:lvl5pPr/>
          </a:lstStyle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228600" indent="-22860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6858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0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8/8/2019</a:t>
            </a:fld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2</a:t>
            </a:fld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/>
          </a:lstStyle>
          <a:p>
            <a:pPr marL="6858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/>
            <a:lvl2pPr/>
            <a:lvl3pPr/>
            <a:lvl4pPr/>
            <a:lvl5pPr/>
          </a:lstStyle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228600" indent="-22860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6858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35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/>
          </a:lstStyle>
          <a:p>
            <a:pPr marL="6858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35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/>
            <a:lvl2pPr/>
            <a:lvl3pPr/>
            <a:lvl4pPr/>
          </a:lstStyle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0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8/8/2019</a:t>
            </a:fld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2</a:t>
            </a:fld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0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8/8/2019</a:t>
            </a:fld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2</a:t>
            </a:fld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0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8/8/2019</a:t>
            </a:fld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2</a:t>
            </a:fld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2870" y="987425"/>
            <a:ext cx="6172835" cy="48736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•	</a:t>
            </a:r>
            <a:r>
              <a:rPr sz="10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/>
          </a:lstStyle>
          <a:p>
            <a:pPr marL="6858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0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8/8/2019</a:t>
            </a:fld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2</a:t>
            </a:fld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5182870" y="987425"/>
            <a:ext cx="6172835" cy="487362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/>
          </a:lstStyle>
          <a:p>
            <a:pPr marL="6858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0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8/8/2019</a:t>
            </a:fld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2</a:t>
            </a:fld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76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0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8/8/2019</a:t>
            </a:fld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2</a:t>
            </a:fld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265" y="365125"/>
            <a:ext cx="2629535" cy="58121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마스터 제목 스타일 편집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7565" y="365125"/>
            <a:ext cx="7734935" cy="58121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마스터 텍스트 스타일을 편집합니다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둘째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셋째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넷째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다섯째 수준</a:t>
            </a: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2015-05-27</a:t>
            </a:fld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/>
          </a:lstStyle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0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‹#›</a:t>
            </a:fld>
            <a:endParaRPr lang="ko-KR" altLang="en-US" sz="10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Click to edit Master title style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Click to edit Master subtitle style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E0D7CA"/>
                </a:solidFill>
                <a:latin typeface="맑은 고딕" charset="0"/>
                <a:ea typeface="맑은 고딕" charset="0"/>
              </a:rPr>
              <a:t/>
            </a: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HY헤드라인M" charset="0"/>
                <a:ea typeface="HY헤드라인M" charset="0"/>
              </a:rPr>
              <a:t>8/8/2019</a:t>
            </a: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effectLst>
                  <a:outerShdw sx="100000" sy="100000" blurRad="50800" dist="38100" dir="2700000" rotWithShape="0" algn="tl">
                    <a:srgbClr val="000000"/>
                  </a:outerShdw>
                </a:effectLst>
                <a:latin typeface="HY헤드라인M" charset="0"/>
                <a:ea typeface="HY헤드라인M" charset="0"/>
              </a:rPr>
              <a:t/>
            </a: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HY헤드라인M" charset="0"/>
                <a:ea typeface="HY헤드라인M" charset="0"/>
              </a:rPr>
              <a:t>footer</a:t>
            </a: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sz="1800"/>
              <a:t>‹#›</a:t>
            </a:r>
            <a:r>
              <a:rPr lang="en-US" sz="1200"/>
              <a:t/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0574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Click to edit Master text styles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228600" indent="-22860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rPr>
              <a:t>Second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맑은 고딕" charset="0"/>
              <a:cs typeface="+mn-cs"/>
            </a:endParaRPr>
          </a:p>
          <a:p>
            <a:pPr marL="6858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ko-KR" altLang="en-US" sz="18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•	</a:t>
            </a: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11430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•	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1600200" indent="-228600" algn="l" defTabSz="914400" eaLnBrk="1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•	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E0D7CA"/>
                </a:solidFill>
                <a:latin typeface="맑은 고딕" charset="0"/>
                <a:ea typeface="맑은 고딕" charset="0"/>
              </a:rPr>
              <a:t/>
            </a: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HY헤드라인M" charset="0"/>
                <a:ea typeface="HY헤드라인M" charset="0"/>
              </a:rPr>
              <a:t>8/8/2019</a:t>
            </a: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effectLst>
                  <a:outerShdw sx="100000" sy="100000" blurRad="50800" dist="38100" dir="2700000" rotWithShape="0" algn="tl">
                    <a:srgbClr val="000000"/>
                  </a:outerShdw>
                </a:effectLst>
                <a:latin typeface="HY헤드라인M" charset="0"/>
                <a:ea typeface="HY헤드라인M" charset="0"/>
              </a:rPr>
              <a:t/>
            </a: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HY헤드라인M" charset="0"/>
                <a:ea typeface="HY헤드라인M" charset="0"/>
              </a:rPr>
              <a:t>footer</a:t>
            </a: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sz="1800"/>
              <a:t>‹#›</a:t>
            </a:r>
            <a:r>
              <a:rPr lang="en-US" sz="1200"/>
              <a:t/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Click to edit Master title style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Click to edit Master text styles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E0D7CA"/>
                </a:solidFill>
                <a:latin typeface="맑은 고딕" charset="0"/>
                <a:ea typeface="맑은 고딕" charset="0"/>
              </a:rPr>
              <a:t/>
            </a: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HY헤드라인M" charset="0"/>
                <a:ea typeface="HY헤드라인M" charset="0"/>
              </a:rPr>
              <a:t>8/8/2019</a:t>
            </a: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effectLst>
                  <a:outerShdw sx="100000" sy="100000" blurRad="50800" dist="38100" dir="2700000" rotWithShape="0" algn="tl">
                    <a:srgbClr val="000000"/>
                  </a:outerShdw>
                </a:effectLst>
                <a:latin typeface="HY헤드라인M" charset="0"/>
                <a:ea typeface="HY헤드라인M" charset="0"/>
              </a:rPr>
              <a:t/>
            </a: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HY헤드라인M" charset="0"/>
                <a:ea typeface="HY헤드라인M" charset="0"/>
              </a:rPr>
              <a:t>footer</a:t>
            </a: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sz="1800"/>
              <a:t>‹#›</a:t>
            </a:r>
            <a:r>
              <a:rPr lang="en-US" sz="1200"/>
              <a:t/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Click to edit Master text styles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Second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•	</a:t>
            </a: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•	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•	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Click to edit Master text styles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Second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•	</a:t>
            </a: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•	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•	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E0D7CA"/>
                </a:solidFill>
                <a:latin typeface="맑은 고딕" charset="0"/>
                <a:ea typeface="맑은 고딕" charset="0"/>
              </a:rPr>
              <a:t/>
            </a: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HY헤드라인M" charset="0"/>
                <a:ea typeface="HY헤드라인M" charset="0"/>
              </a:rPr>
              <a:t>8/8/2019</a:t>
            </a: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effectLst>
                  <a:outerShdw sx="100000" sy="100000" blurRad="50800" dist="38100" dir="2700000" rotWithShape="0" algn="tl">
                    <a:srgbClr val="000000"/>
                  </a:outerShdw>
                </a:effectLst>
                <a:latin typeface="HY헤드라인M" charset="0"/>
                <a:ea typeface="HY헤드라인M" charset="0"/>
              </a:rPr>
              <a:t/>
            </a: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HY헤드라인M" charset="0"/>
                <a:ea typeface="HY헤드라인M" charset="0"/>
              </a:rPr>
              <a:t>footer</a:t>
            </a: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sz="1800"/>
              <a:t>‹#›</a:t>
            </a:r>
            <a:r>
              <a:rPr lang="en-US" sz="1200"/>
              <a:t/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Click to edit Master text styles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Click to edit Master text styles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Second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•	</a:t>
            </a: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•	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•	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Click to edit Master text styles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Click to edit Master text styles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Second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•	</a:t>
            </a: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•	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•	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E0D7CA"/>
                </a:solidFill>
                <a:latin typeface="맑은 고딕" charset="0"/>
                <a:ea typeface="맑은 고딕" charset="0"/>
              </a:rPr>
              <a:t> </a:t>
            </a: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HY헤드라인M" charset="0"/>
                <a:ea typeface="HY헤드라인M" charset="0"/>
              </a:rPr>
              <a:t>8/8/2019</a:t>
            </a: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effectLst>
                  <a:outerShdw sx="100000" sy="100000" blurRad="50800" dist="38100" dir="2700000" rotWithShape="0" algn="tl">
                    <a:srgbClr val="000000"/>
                  </a:outerShdw>
                </a:effectLst>
                <a:latin typeface="HY헤드라인M" charset="0"/>
                <a:ea typeface="HY헤드라인M" charset="0"/>
              </a:rPr>
              <a:t> </a:t>
            </a: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HY헤드라인M" charset="0"/>
                <a:ea typeface="HY헤드라인M" charset="0"/>
              </a:rPr>
              <a:t>footer</a:t>
            </a: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sz="1800"/>
              <a:t>‹#›</a:t>
            </a:r>
            <a:r>
              <a:rPr lang="en-US" sz="1200"/>
              <a:t>!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E0D7CA"/>
                </a:solidFill>
                <a:latin typeface="맑은 고딕" charset="0"/>
                <a:ea typeface="맑은 고딕" charset="0"/>
              </a:rPr>
              <a:t>"</a:t>
            </a: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HY헤드라인M" charset="0"/>
                <a:ea typeface="HY헤드라인M" charset="0"/>
              </a:rPr>
              <a:t>8/8/2019</a:t>
            </a: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effectLst>
                  <a:outerShdw sx="100000" sy="100000" blurRad="50800" dist="38100" dir="2700000" rotWithShape="0" algn="tl">
                    <a:srgbClr val="000000"/>
                  </a:outerShdw>
                </a:effectLst>
                <a:latin typeface="HY헤드라인M" charset="0"/>
                <a:ea typeface="HY헤드라인M" charset="0"/>
              </a:rPr>
              <a:t>"</a:t>
            </a: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HY헤드라인M" charset="0"/>
                <a:ea typeface="HY헤드라인M" charset="0"/>
              </a:rPr>
              <a:t>footer</a:t>
            </a: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sz="1800"/>
              <a:t>‹#›</a:t>
            </a:r>
            <a:r>
              <a:rPr lang="en-US" sz="1200"/>
              <a:t>#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E0D7CA"/>
                </a:solidFill>
                <a:latin typeface="맑은 고딕" charset="0"/>
                <a:ea typeface="맑은 고딕" charset="0"/>
              </a:rPr>
              <a:t>$</a:t>
            </a: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HY헤드라인M" charset="0"/>
                <a:ea typeface="HY헤드라인M" charset="0"/>
              </a:rPr>
              <a:t>8/8/2019</a:t>
            </a: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effectLst>
                  <a:outerShdw sx="100000" sy="100000" blurRad="50800" dist="38100" dir="2700000" rotWithShape="0" algn="tl">
                    <a:srgbClr val="000000"/>
                  </a:outerShdw>
                </a:effectLst>
                <a:latin typeface="HY헤드라인M" charset="0"/>
                <a:ea typeface="HY헤드라인M" charset="0"/>
              </a:rPr>
              <a:t>$</a:t>
            </a: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HY헤드라인M" charset="0"/>
                <a:ea typeface="HY헤드라인M" charset="0"/>
              </a:rPr>
              <a:t>footer</a:t>
            </a: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sz="1800"/>
              <a:t>‹#›</a:t>
            </a:r>
            <a:r>
              <a:rPr lang="en-US" sz="1200"/>
              <a:t>%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Click to edit Master title style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pic" hasCustomPrompt="1"/>
          </p:nvPr>
        </p:nvSpPr>
        <p:spPr>
          <a:xfrm rot="0">
            <a:off x="5183505" y="987425"/>
            <a:ext cx="6173470" cy="487489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Click to edit Master text styles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E0D7CA"/>
                </a:solidFill>
                <a:latin typeface="맑은 고딕" charset="0"/>
                <a:ea typeface="맑은 고딕" charset="0"/>
              </a:rPr>
              <a:t>&amp;</a:t>
            </a: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HY헤드라인M" charset="0"/>
                <a:ea typeface="HY헤드라인M" charset="0"/>
              </a:rPr>
              <a:t>8/8/2019</a:t>
            </a: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effectLst>
                  <a:outerShdw sx="100000" sy="100000" blurRad="50800" dist="38100" dir="2700000" rotWithShape="0" algn="tl">
                    <a:srgbClr val="000000"/>
                  </a:outerShdw>
                </a:effectLst>
                <a:latin typeface="HY헤드라인M" charset="0"/>
                <a:ea typeface="HY헤드라인M" charset="0"/>
              </a:rPr>
              <a:t>&amp;</a:t>
            </a: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HY헤드라인M" charset="0"/>
                <a:ea typeface="HY헤드라인M" charset="0"/>
              </a:rPr>
              <a:t>footer</a:t>
            </a: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sz="1800"/>
              <a:t>‹#›</a:t>
            </a:r>
            <a:r>
              <a:rPr lang="en-US" sz="1200"/>
              <a:t>'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473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Click to edit Master text styles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Second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•	</a:t>
            </a: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•	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•	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E0D7CA"/>
                </a:solidFill>
                <a:latin typeface="맑은 고딕" charset="0"/>
                <a:ea typeface="맑은 고딕" charset="0"/>
              </a:rPr>
              <a:t>(</a:t>
            </a: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HY헤드라인M" charset="0"/>
                <a:ea typeface="HY헤드라인M" charset="0"/>
              </a:rPr>
              <a:t>8/8/2019</a:t>
            </a: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effectLst>
                  <a:outerShdw sx="100000" sy="100000" blurRad="50800" dist="38100" dir="2700000" rotWithShape="0" algn="tl">
                    <a:srgbClr val="000000"/>
                  </a:outerShdw>
                </a:effectLst>
                <a:latin typeface="HY헤드라인M" charset="0"/>
                <a:ea typeface="HY헤드라인M" charset="0"/>
              </a:rPr>
              <a:t>(</a:t>
            </a: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HY헤드라인M" charset="0"/>
                <a:ea typeface="HY헤드라인M" charset="0"/>
              </a:rPr>
              <a:t>footer</a:t>
            </a: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sz="1800"/>
              <a:t>‹#›</a:t>
            </a:r>
            <a:r>
              <a:rPr lang="en-US" sz="1200"/>
              <a:t>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obj"/>
          </p:nvPr>
        </p:nvSpPr>
        <p:spPr>
          <a:xfrm rot="0">
            <a:off x="838200" y="365125"/>
            <a:ext cx="10516870" cy="581342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Click to edit Master text styles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Second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•	</a:t>
            </a: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•	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•	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Arial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E0D7CA"/>
                </a:solidFill>
                <a:latin typeface="맑은 고딕" charset="0"/>
                <a:ea typeface="맑은 고딕" charset="0"/>
              </a:rPr>
              <a:t>*</a:t>
            </a: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HY헤드라인M" charset="0"/>
                <a:ea typeface="HY헤드라인M" charset="0"/>
              </a:rPr>
              <a:t>8/8/2019</a:t>
            </a: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effectLst>
                  <a:outerShdw sx="100000" sy="100000" blurRad="50800" dist="38100" dir="2700000" rotWithShape="0" algn="tl">
                    <a:srgbClr val="000000"/>
                  </a:outerShdw>
                </a:effectLst>
                <a:latin typeface="HY헤드라인M" charset="0"/>
                <a:ea typeface="HY헤드라인M" charset="0"/>
              </a:rPr>
              <a:t>*</a:t>
            </a: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80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HY헤드라인M" charset="0"/>
                <a:ea typeface="HY헤드라인M" charset="0"/>
              </a:rPr>
              <a:t>footer</a:t>
            </a: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sz="1800"/>
              <a:t>‹#›</a:t>
            </a:r>
            <a:r>
              <a:rPr lang="en-US" sz="1200"/>
              <a:t>+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Click to edit Master title style</a:t>
            </a:r>
            <a:endParaRPr lang="ko-KR" altLang="en-US" sz="1800">
              <a:solidFill>
                <a:schemeClr val="tx1"/>
              </a:solidFill>
              <a:latin typeface="Calibri Light" charset="0"/>
              <a:ea typeface="Calibri Light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subtitle style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8/9/2019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footer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&lt;#&gt;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Click to edit Master title style</a:t>
            </a:r>
            <a:endParaRPr lang="ko-KR" altLang="en-US" sz="1800">
              <a:solidFill>
                <a:schemeClr val="tx1"/>
              </a:solidFill>
              <a:latin typeface="Calibri Light" charset="0"/>
              <a:ea typeface="Calibri Light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685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8/9/2019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footer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&lt;#&gt;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Click to edit Master title style</a:t>
            </a:r>
            <a:endParaRPr lang="ko-KR" altLang="en-US" sz="1800">
              <a:solidFill>
                <a:schemeClr val="tx1"/>
              </a:solidFill>
              <a:latin typeface="Calibri Light" charset="0"/>
              <a:ea typeface="Calibri Light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8/9/2019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footer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&lt;#&gt;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Click to edit Master title style</a:t>
            </a:r>
            <a:endParaRPr lang="ko-KR" altLang="en-US" sz="1800">
              <a:solidFill>
                <a:schemeClr val="tx1"/>
              </a:solidFill>
              <a:latin typeface="Calibri Light" charset="0"/>
              <a:ea typeface="Calibri Light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685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685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8/9/2019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footer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&lt;#&gt;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Click to edit Master title style</a:t>
            </a:r>
            <a:endParaRPr lang="ko-KR" altLang="en-US" sz="1800">
              <a:solidFill>
                <a:schemeClr val="tx1"/>
              </a:solidFill>
              <a:latin typeface="Calibri Light" charset="0"/>
              <a:ea typeface="Calibri Light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Wingdings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685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Wingdings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k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M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a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r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ex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y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685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8/9/2019</a:t>
            </a:fld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/>
            </a:r>
            <a:b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</a:b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footer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&lt;#&gt;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Click to edit Master title style</a:t>
            </a:r>
            <a:endParaRPr lang="ko-KR" altLang="en-US" sz="1800">
              <a:solidFill>
                <a:schemeClr val="tx1"/>
              </a:solidFill>
              <a:latin typeface="Calibri Light" charset="0"/>
              <a:ea typeface="Calibri Light" charset="0"/>
            </a:endParaRP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8/9/2019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footer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&lt;#&gt;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8/9/2019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oter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&lt;#&gt;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k 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d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 M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a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r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it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le s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yl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  <a:endParaRPr lang="ko-KR" altLang="en-US" sz="1800">
              <a:solidFill>
                <a:schemeClr val="tx1"/>
              </a:solidFill>
              <a:latin typeface="Calibri Light" charset="0"/>
              <a:ea typeface="Calibri Light" charset="0"/>
            </a:endParaRPr>
          </a:p>
        </p:txBody>
      </p:sp>
      <p:sp>
        <p:nvSpPr>
          <p:cNvPr id="3" name="그림 개체 틀 2"/>
          <p:cNvSpPr txBox="1">
            <a:spLocks/>
          </p:cNvSpPr>
          <p:nvPr>
            <p:ph type="pic" hasCustomPrompt="1"/>
          </p:nvPr>
        </p:nvSpPr>
        <p:spPr>
          <a:xfrm rot="0">
            <a:off x="5183505" y="987425"/>
            <a:ext cx="6173470" cy="4874895"/>
          </a:xfrm>
          <a:prstGeom prst="rect"/>
        </p:spPr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k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M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as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x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y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8/9/2019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footer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&lt;#&gt;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67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Click to edit Master title style</a:t>
            </a:r>
            <a:endParaRPr lang="ko-KR" altLang="en-US" sz="1800">
              <a:solidFill>
                <a:schemeClr val="tx1"/>
              </a:solidFill>
              <a:latin typeface="Calibri Light" charset="0"/>
              <a:ea typeface="Calibri Light" charset="0"/>
            </a:endParaRP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tyl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685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8/9/2019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ooter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&lt;#&gt;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 txBox="1">
            <a:spLocks/>
          </p:cNvSpPr>
          <p:nvPr>
            <p:ph type="obj"/>
          </p:nvPr>
        </p:nvSpPr>
        <p:spPr>
          <a:xfrm rot="0">
            <a:off x="838200" y="365125"/>
            <a:ext cx="10516870" cy="581342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685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ond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8/9/2019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foot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&lt;#&gt;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lick to edit Master title style</a:t>
            </a:r>
            <a:endParaRPr lang="ko-KR" altLang="en-US" sz="1800">
              <a:solidFill>
                <a:schemeClr val="tx1"/>
              </a:solidFill>
              <a:latin typeface="Calibri Light" charset="0"/>
              <a:ea typeface="Calibri Light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ck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to edit Master subtitl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y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8/9/2019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&lt;#&gt;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Click to edit Master title style</a:t>
            </a:r>
            <a:endParaRPr lang="ko-KR" altLang="en-US" sz="1800">
              <a:solidFill>
                <a:schemeClr val="tx1"/>
              </a:solidFill>
              <a:latin typeface="Calibri Light" charset="0"/>
              <a:ea typeface="Calibri Light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685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8/9/2019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footer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&lt;#&gt;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Cl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ck to edit Master title style</a:t>
            </a:r>
            <a:endParaRPr lang="ko-KR" altLang="en-US" sz="1800">
              <a:solidFill>
                <a:schemeClr val="tx1"/>
              </a:solidFill>
              <a:latin typeface="Calibri Light" charset="0"/>
              <a:ea typeface="Calibri Light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ck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edi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M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as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xt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ty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8/9/2019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&lt;#&gt;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ck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 to edit Master title 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tyle</a:t>
            </a:r>
            <a:endParaRPr lang="ko-KR" altLang="en-US" sz="1800">
              <a:solidFill>
                <a:schemeClr val="tx1"/>
              </a:solidFill>
              <a:latin typeface="Calibri Light" charset="0"/>
              <a:ea typeface="Calibri Light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tyl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685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con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Th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rd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Fourth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Fi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th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ck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edit Master text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685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on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le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v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Thir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ev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u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rth 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v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ifth le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v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8/9/2019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ote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&lt;#&gt;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Cli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k t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edit Ma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ter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st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y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  <a:endParaRPr lang="ko-KR" altLang="en-US" sz="1800">
              <a:solidFill>
                <a:schemeClr val="tx1"/>
              </a:solidFill>
              <a:latin typeface="Calibri Light" charset="0"/>
              <a:ea typeface="Calibri Light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ick 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M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a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x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y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ck to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Ma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ter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tex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y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685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n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v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ck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edit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M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a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te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x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li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k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ed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 M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a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ste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te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x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y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685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n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Third 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v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Four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Fif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h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8/9/2019</a:t>
            </a:fld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/>
            </a:r>
            <a:b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</a:b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er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&lt;#&gt;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lic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k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d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M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a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r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 style</a:t>
            </a:r>
            <a:endParaRPr lang="ko-KR" altLang="en-US" sz="1800">
              <a:solidFill>
                <a:schemeClr val="tx1"/>
              </a:solidFill>
              <a:latin typeface="Calibri Light" charset="0"/>
              <a:ea typeface="Calibri Light" charset="0"/>
            </a:endParaRP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8/9/2019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&lt;#&gt;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8/9/2019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er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&lt;#&gt;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lick 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o edit 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M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a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ster title styl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  <a:endParaRPr lang="ko-KR" altLang="en-US" sz="1800">
              <a:solidFill>
                <a:schemeClr val="tx1"/>
              </a:solidFill>
              <a:latin typeface="Calibri Light" charset="0"/>
              <a:ea typeface="Calibri Light" charset="0"/>
            </a:endParaRPr>
          </a:p>
        </p:txBody>
      </p:sp>
      <p:sp>
        <p:nvSpPr>
          <p:cNvPr id="3" name="그림 개체 틀 2"/>
          <p:cNvSpPr txBox="1">
            <a:spLocks/>
          </p:cNvSpPr>
          <p:nvPr>
            <p:ph type="pic" hasCustomPrompt="1"/>
          </p:nvPr>
        </p:nvSpPr>
        <p:spPr>
          <a:xfrm rot="0">
            <a:off x="5183505" y="987425"/>
            <a:ext cx="6173470" cy="4874895"/>
          </a:xfrm>
          <a:prstGeom prst="rect"/>
        </p:spPr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ck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M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a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x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yl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8/9/2019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ter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&lt;#&gt;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992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Cl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k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d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M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a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r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 style</a:t>
            </a:r>
            <a:endParaRPr lang="ko-KR" altLang="en-US" sz="1800">
              <a:solidFill>
                <a:schemeClr val="tx1"/>
              </a:solidFill>
              <a:latin typeface="Calibri Light" charset="0"/>
              <a:ea typeface="Calibri Light" charset="0"/>
            </a:endParaRP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685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n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v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8/9/2019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&lt;#&gt;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 txBox="1">
            <a:spLocks/>
          </p:cNvSpPr>
          <p:nvPr>
            <p:ph type="obj"/>
          </p:nvPr>
        </p:nvSpPr>
        <p:spPr>
          <a:xfrm rot="0">
            <a:off x="838200" y="365125"/>
            <a:ext cx="10516870" cy="581342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685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n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v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143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1600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0574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Fif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h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8/9/2019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oter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&lt;#&gt;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defTabSz="91440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Click to edit Master title s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y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le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defTabSz="91440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li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k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to edit Master subtitl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y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019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r</a:t>
            </a: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Click to edit Master title style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defTabSz="91440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</a:p>
          <a:p>
            <a:pPr marL="6858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</a:p>
          <a:p>
            <a:pPr marL="11430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</a:p>
          <a:p>
            <a:pPr marL="16002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ourth level</a:t>
            </a:r>
          </a:p>
          <a:p>
            <a:pPr marL="20574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8/8/2019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footer</a:t>
            </a: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Cl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i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c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k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o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d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i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M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a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s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r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i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l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  <a:r>
              <a:rPr lang="en-US" altLang="ko-KR" sz="6000">
                <a:solidFill>
                  <a:schemeClr val="tx1"/>
                </a:solidFill>
                <a:latin typeface="Calibri Light" charset="0"/>
                <a:ea typeface="Calibri Light" charset="0"/>
              </a:rPr>
              <a:t> style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Cl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ck t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 ed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M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aster text s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y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s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foot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r</a:t>
            </a: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Clic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k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to edit Master title style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defTabSz="91440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y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es</a:t>
            </a:r>
          </a:p>
          <a:p>
            <a:pPr marL="6858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Se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n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level</a:t>
            </a:r>
          </a:p>
          <a:p>
            <a:pPr marL="11430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h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ir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v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</a:p>
          <a:p>
            <a:pPr marL="16002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ur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h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v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</a:p>
          <a:p>
            <a:pPr marL="20574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h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ev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defTabSz="91440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ic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k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to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M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a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x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s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yl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</a:p>
          <a:p>
            <a:pPr marL="6858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ec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nd 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v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</a:p>
          <a:p>
            <a:pPr marL="11430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h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ev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</a:p>
          <a:p>
            <a:pPr marL="16002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u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h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v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</a:p>
          <a:p>
            <a:pPr marL="20574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h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ev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r</a:t>
            </a: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C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lick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to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di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Mas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er 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itle sty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l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Click to 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di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 Maste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x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st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y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defTabSz="91440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Cl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k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it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M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as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tex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s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yles</a:t>
            </a:r>
          </a:p>
          <a:p>
            <a:pPr marL="6858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Se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n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lev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</a:p>
          <a:p>
            <a:pPr marL="11430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</a:p>
          <a:p>
            <a:pPr marL="16002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u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h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v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</a:p>
          <a:p>
            <a:pPr marL="20574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fth level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Cl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k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to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 e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t 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M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a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ster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xt s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y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400" b="1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defTabSz="91440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Cl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k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to e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it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Master 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x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st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y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es</a:t>
            </a:r>
          </a:p>
          <a:p>
            <a:pPr marL="6858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n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v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</a:p>
          <a:p>
            <a:pPr marL="11430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Th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ev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</a:p>
          <a:p>
            <a:pPr marL="16002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Fou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h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v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</a:p>
          <a:p>
            <a:pPr marL="20574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fth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v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9</a:t>
            </a:fld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/>
            </a:r>
            <a:b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</a:br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r</a:t>
            </a: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C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l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i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c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k to 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d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i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M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a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s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r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i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l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 style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9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oo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er</a:t>
            </a: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/2019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foo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er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C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l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i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c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k 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o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 edi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Ma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s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r 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i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t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l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s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ty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l</a:t>
            </a:r>
            <a:r>
              <a:rPr lang="en-US" altLang="ko-KR" sz="3200">
                <a:solidFill>
                  <a:schemeClr val="tx1"/>
                </a:solidFill>
                <a:latin typeface="Calibri Light" charset="0"/>
                <a:ea typeface="Calibri Light" charset="0"/>
              </a:rPr>
              <a:t>e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 hasCustomPrompt="1"/>
          </p:nvPr>
        </p:nvSpPr>
        <p:spPr>
          <a:xfrm rot="0">
            <a:off x="5183505" y="987425"/>
            <a:ext cx="6173470" cy="4874895"/>
          </a:xfrm>
          <a:prstGeom prst="rect"/>
        </p:spPr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Cl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k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 t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di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M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ast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x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y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6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019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oo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er</a:t>
            </a: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8659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defTabSz="91440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Click to edit Master title style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defTabSz="91440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tyles</a:t>
            </a:r>
          </a:p>
          <a:p>
            <a:pPr marL="6858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</a:p>
          <a:p>
            <a:pPr marL="11430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hird level</a:t>
            </a:r>
          </a:p>
          <a:p>
            <a:pPr marL="16002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ourth level</a:t>
            </a:r>
          </a:p>
          <a:p>
            <a:pPr marL="20574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r</a:t>
            </a: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 txBox="1">
            <a:spLocks/>
          </p:cNvSpPr>
          <p:nvPr>
            <p:ph type="obj"/>
          </p:nvPr>
        </p:nvSpPr>
        <p:spPr>
          <a:xfrm rot="0">
            <a:off x="838200" y="365125"/>
            <a:ext cx="10516870" cy="581342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228600" indent="-228600" algn="l" defTabSz="91440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Cl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c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k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M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a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x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tyles</a:t>
            </a:r>
          </a:p>
          <a:p>
            <a:pPr marL="6858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ec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2400">
                <a:solidFill>
                  <a:schemeClr val="tx1"/>
                </a:solidFill>
                <a:latin typeface="Calibri" charset="0"/>
                <a:ea typeface="Calibri" charset="0"/>
              </a:rPr>
              <a:t>nd level</a:t>
            </a:r>
          </a:p>
          <a:p>
            <a:pPr marL="11430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h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d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v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20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</a:p>
          <a:p>
            <a:pPr marL="16002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u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rth level</a:t>
            </a:r>
          </a:p>
          <a:p>
            <a:pPr marL="2057400" indent="-228600" algn="l" defTabSz="91440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h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v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l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19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fo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o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ter</a:t>
            </a: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>
                <a:latin typeface="Calibri Light" charset="0"/>
                <a:ea typeface="Calibri Light" charset="0"/>
              </a:rPr>
              <a:t>C</a:t>
            </a:r>
            <a:r>
              <a:rPr lang="en-US" altLang="ko-KR" sz="6000">
                <a:latin typeface="Calibri Light" charset="0"/>
                <a:ea typeface="Calibri Light" charset="0"/>
              </a:rPr>
              <a:t>lic</a:t>
            </a:r>
            <a:r>
              <a:rPr lang="en-US" altLang="ko-KR" sz="6000">
                <a:latin typeface="Calibri Light" charset="0"/>
                <a:ea typeface="Calibri Light" charset="0"/>
              </a:rPr>
              <a:t>k</a:t>
            </a:r>
            <a:r>
              <a:rPr lang="en-US" altLang="ko-KR" sz="6000">
                <a:latin typeface="Calibri Light" charset="0"/>
                <a:ea typeface="Calibri Light" charset="0"/>
              </a:rPr>
              <a:t> </a:t>
            </a:r>
            <a:r>
              <a:rPr lang="en-US" altLang="ko-KR" sz="6000">
                <a:latin typeface="Calibri Light" charset="0"/>
                <a:ea typeface="Calibri Light" charset="0"/>
              </a:rPr>
              <a:t>to edit Master title s</a:t>
            </a:r>
            <a:r>
              <a:rPr lang="en-US" altLang="ko-KR" sz="6000">
                <a:latin typeface="Calibri Light" charset="0"/>
                <a:ea typeface="Calibri Light" charset="0"/>
              </a:rPr>
              <a:t>t</a:t>
            </a:r>
            <a:r>
              <a:rPr lang="en-US" altLang="ko-KR" sz="6000">
                <a:latin typeface="Calibri Light" charset="0"/>
                <a:ea typeface="Calibri Light" charset="0"/>
              </a:rPr>
              <a:t>y</a:t>
            </a:r>
            <a:r>
              <a:rPr lang="en-US" altLang="ko-KR" sz="6000">
                <a:latin typeface="Calibri Light" charset="0"/>
                <a:ea typeface="Calibri Light" charset="0"/>
              </a:rPr>
              <a:t>l</a:t>
            </a:r>
            <a:r>
              <a:rPr lang="en-US" altLang="ko-KR" sz="6000">
                <a:latin typeface="Calibri Light" charset="0"/>
                <a:ea typeface="Calibri Light" charset="0"/>
              </a:rPr>
              <a:t>e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latin typeface="Calibri" charset="0"/>
                <a:ea typeface="Calibri" charset="0"/>
              </a:rPr>
              <a:t>C</a:t>
            </a:r>
            <a:r>
              <a:rPr lang="en-US" altLang="ko-KR" sz="2400">
                <a:latin typeface="Calibri" charset="0"/>
                <a:ea typeface="Calibri" charset="0"/>
              </a:rPr>
              <a:t>lick to edit Master subtit</a:t>
            </a:r>
            <a:r>
              <a:rPr lang="en-US" altLang="ko-KR" sz="2400">
                <a:latin typeface="Calibri" charset="0"/>
                <a:ea typeface="Calibri" charset="0"/>
              </a:rPr>
              <a:t>l</a:t>
            </a:r>
            <a:r>
              <a:rPr lang="en-US" altLang="ko-KR" sz="2400">
                <a:latin typeface="Calibri" charset="0"/>
                <a:ea typeface="Calibri" charset="0"/>
              </a:rPr>
              <a:t>e style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>
                <a:latin typeface="Calibri" charset="0"/>
                <a:ea typeface="Calibri" charset="0"/>
              </a:rPr>
              <a:t>2019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latin typeface="Calibri" charset="0"/>
                <a:ea typeface="Calibri" charset="0"/>
              </a:rPr>
              <a:t>fo</a:t>
            </a:r>
            <a:r>
              <a:rPr lang="en-US" altLang="ko-KR" sz="1200">
                <a:latin typeface="Calibri" charset="0"/>
                <a:ea typeface="Calibri" charset="0"/>
              </a:rPr>
              <a:t>o</a:t>
            </a:r>
            <a:r>
              <a:rPr lang="en-US" altLang="ko-KR" sz="1200">
                <a:latin typeface="Calibri" charset="0"/>
                <a:ea typeface="Calibri" charset="0"/>
              </a:rPr>
              <a:t>ter</a:t>
            </a: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Calibri" charset="0"/>
                <a:ea typeface="Calibri" charset="0"/>
              </a:rPr>
              <a:t>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latin typeface="Calibri Light" charset="0"/>
                <a:ea typeface="Calibri Light" charset="0"/>
              </a:rPr>
              <a:t>Click to edit Master title style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latin typeface="Calibri" charset="0"/>
                <a:ea typeface="Calibri" charset="0"/>
              </a:rPr>
              <a:t>Click to edit Master text styles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>
                <a:latin typeface="Calibri" charset="0"/>
                <a:ea typeface="Calibri" charset="0"/>
              </a:rPr>
              <a:t>Second level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>
                <a:latin typeface="Calibri" charset="0"/>
                <a:ea typeface="Calibri" charset="0"/>
              </a:rPr>
              <a:t>Third level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Calibri" charset="0"/>
                <a:ea typeface="Calibri" charset="0"/>
              </a:rPr>
              <a:t>Fourth level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Calibri" charset="0"/>
                <a:ea typeface="Calibri" charset="0"/>
              </a:rPr>
              <a:t>Fifth level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>
                <a:latin typeface="Calibri" charset="0"/>
                <a:ea typeface="Calibri" charset="0"/>
              </a:rPr>
              <a:t>1/21/2019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latin typeface="Calibri" charset="0"/>
                <a:ea typeface="Calibri" charset="0"/>
              </a:rPr>
              <a:t>f</a:t>
            </a:r>
            <a:r>
              <a:rPr lang="en-US" altLang="ko-KR" sz="1200">
                <a:latin typeface="Calibri" charset="0"/>
                <a:ea typeface="Calibri" charset="0"/>
              </a:rPr>
              <a:t>o</a:t>
            </a:r>
            <a:r>
              <a:rPr lang="en-US" altLang="ko-KR" sz="1200">
                <a:latin typeface="Calibri" charset="0"/>
                <a:ea typeface="Calibri" charset="0"/>
              </a:rPr>
              <a:t>o</a:t>
            </a:r>
            <a:r>
              <a:rPr lang="en-US" altLang="ko-KR" sz="1200">
                <a:latin typeface="Calibri" charset="0"/>
                <a:ea typeface="Calibri" charset="0"/>
              </a:rPr>
              <a:t>t</a:t>
            </a:r>
            <a:r>
              <a:rPr lang="en-US" altLang="ko-KR" sz="1200">
                <a:latin typeface="Calibri" charset="0"/>
                <a:ea typeface="Calibri" charset="0"/>
              </a:rPr>
              <a:t>e</a:t>
            </a:r>
            <a:r>
              <a:rPr lang="en-US" altLang="ko-KR" sz="1200">
                <a:latin typeface="Calibri" charset="0"/>
                <a:ea typeface="Calibri" charset="0"/>
              </a:rPr>
              <a:t>r</a:t>
            </a: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Calibri" charset="0"/>
                <a:ea typeface="Calibri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>
                <a:latin typeface="Calibri Light" charset="0"/>
                <a:ea typeface="Calibri Light" charset="0"/>
              </a:rPr>
              <a:t>C</a:t>
            </a:r>
            <a:r>
              <a:rPr lang="en-US" altLang="ko-KR" sz="6000">
                <a:latin typeface="Calibri Light" charset="0"/>
                <a:ea typeface="Calibri Light" charset="0"/>
              </a:rPr>
              <a:t>l</a:t>
            </a:r>
            <a:r>
              <a:rPr lang="en-US" altLang="ko-KR" sz="6000">
                <a:latin typeface="Calibri Light" charset="0"/>
                <a:ea typeface="Calibri Light" charset="0"/>
              </a:rPr>
              <a:t>i</a:t>
            </a:r>
            <a:r>
              <a:rPr lang="en-US" altLang="ko-KR" sz="6000">
                <a:latin typeface="Calibri Light" charset="0"/>
                <a:ea typeface="Calibri Light" charset="0"/>
              </a:rPr>
              <a:t>c</a:t>
            </a:r>
            <a:r>
              <a:rPr lang="en-US" altLang="ko-KR" sz="6000">
                <a:latin typeface="Calibri Light" charset="0"/>
                <a:ea typeface="Calibri Light" charset="0"/>
              </a:rPr>
              <a:t>k</a:t>
            </a:r>
            <a:r>
              <a:rPr lang="en-US" altLang="ko-KR" sz="6000">
                <a:latin typeface="Calibri Light" charset="0"/>
                <a:ea typeface="Calibri Light" charset="0"/>
              </a:rPr>
              <a:t> to edit Master title style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latin typeface="Calibri" charset="0"/>
                <a:ea typeface="Calibri" charset="0"/>
              </a:rPr>
              <a:t>Cl</a:t>
            </a:r>
            <a:r>
              <a:rPr lang="en-US" altLang="ko-KR" sz="2400">
                <a:latin typeface="Calibri" charset="0"/>
                <a:ea typeface="Calibri" charset="0"/>
              </a:rPr>
              <a:t>i</a:t>
            </a:r>
            <a:r>
              <a:rPr lang="en-US" altLang="ko-KR" sz="2400">
                <a:latin typeface="Calibri" charset="0"/>
                <a:ea typeface="Calibri" charset="0"/>
              </a:rPr>
              <a:t>c</a:t>
            </a:r>
            <a:r>
              <a:rPr lang="en-US" altLang="ko-KR" sz="2400">
                <a:latin typeface="Calibri" charset="0"/>
                <a:ea typeface="Calibri" charset="0"/>
              </a:rPr>
              <a:t>k </a:t>
            </a:r>
            <a:r>
              <a:rPr lang="en-US" altLang="ko-KR" sz="2400">
                <a:latin typeface="Calibri" charset="0"/>
                <a:ea typeface="Calibri" charset="0"/>
              </a:rPr>
              <a:t>t</a:t>
            </a:r>
            <a:r>
              <a:rPr lang="en-US" altLang="ko-KR" sz="2400">
                <a:latin typeface="Calibri" charset="0"/>
                <a:ea typeface="Calibri" charset="0"/>
              </a:rPr>
              <a:t>o</a:t>
            </a:r>
            <a:r>
              <a:rPr lang="en-US" altLang="ko-KR" sz="2400"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latin typeface="Calibri" charset="0"/>
                <a:ea typeface="Calibri" charset="0"/>
              </a:rPr>
              <a:t>d</a:t>
            </a:r>
            <a:r>
              <a:rPr lang="en-US" altLang="ko-KR" sz="2400">
                <a:latin typeface="Calibri" charset="0"/>
                <a:ea typeface="Calibri" charset="0"/>
              </a:rPr>
              <a:t>it Master text styles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>
                <a:latin typeface="Calibri" charset="0"/>
                <a:ea typeface="Calibri" charset="0"/>
              </a:rPr>
              <a:t>/21/2019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latin typeface="Calibri" charset="0"/>
                <a:ea typeface="Calibri" charset="0"/>
              </a:rPr>
              <a:t>foo</a:t>
            </a:r>
            <a:r>
              <a:rPr lang="en-US" altLang="ko-KR" sz="1200">
                <a:latin typeface="Calibri" charset="0"/>
                <a:ea typeface="Calibri" charset="0"/>
              </a:rPr>
              <a:t>t</a:t>
            </a:r>
            <a:r>
              <a:rPr lang="en-US" altLang="ko-KR" sz="1200">
                <a:latin typeface="Calibri" charset="0"/>
                <a:ea typeface="Calibri" charset="0"/>
              </a:rPr>
              <a:t>er</a:t>
            </a: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Calibri" charset="0"/>
                <a:ea typeface="Calibri" charset="0"/>
              </a:rPr>
              <a:t>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latin typeface="Calibri Light" charset="0"/>
                <a:ea typeface="Calibri Light" charset="0"/>
              </a:rPr>
              <a:t>Cl</a:t>
            </a:r>
            <a:r>
              <a:rPr lang="en-US" altLang="ko-KR" sz="4400">
                <a:latin typeface="Calibri Light" charset="0"/>
                <a:ea typeface="Calibri Light" charset="0"/>
              </a:rPr>
              <a:t>i</a:t>
            </a:r>
            <a:r>
              <a:rPr lang="en-US" altLang="ko-KR" sz="4400">
                <a:latin typeface="Calibri Light" charset="0"/>
                <a:ea typeface="Calibri Light" charset="0"/>
              </a:rPr>
              <a:t>ck</a:t>
            </a:r>
            <a:r>
              <a:rPr lang="en-US" altLang="ko-KR" sz="4400"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latin typeface="Calibri Light" charset="0"/>
                <a:ea typeface="Calibri Light" charset="0"/>
              </a:rPr>
              <a:t>t</a:t>
            </a:r>
            <a:r>
              <a:rPr lang="en-US" altLang="ko-KR" sz="4400">
                <a:latin typeface="Calibri Light" charset="0"/>
                <a:ea typeface="Calibri Light" charset="0"/>
              </a:rPr>
              <a:t>o</a:t>
            </a:r>
            <a:r>
              <a:rPr lang="en-US" altLang="ko-KR" sz="4400">
                <a:latin typeface="Calibri Light" charset="0"/>
                <a:ea typeface="Calibri Light" charset="0"/>
              </a:rPr>
              <a:t> edit Master title s</a:t>
            </a:r>
            <a:r>
              <a:rPr lang="en-US" altLang="ko-KR" sz="4400">
                <a:latin typeface="Calibri Light" charset="0"/>
                <a:ea typeface="Calibri Light" charset="0"/>
              </a:rPr>
              <a:t>t</a:t>
            </a:r>
            <a:r>
              <a:rPr lang="en-US" altLang="ko-KR" sz="4400">
                <a:latin typeface="Calibri Light" charset="0"/>
                <a:ea typeface="Calibri Light" charset="0"/>
              </a:rPr>
              <a:t>yle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>
                <a:latin typeface="Calibri" charset="0"/>
                <a:ea typeface="Calibri" charset="0"/>
              </a:rPr>
              <a:t>C</a:t>
            </a:r>
            <a:r>
              <a:rPr lang="en-US" altLang="ko-KR" sz="2800">
                <a:latin typeface="Calibri" charset="0"/>
                <a:ea typeface="Calibri" charset="0"/>
              </a:rPr>
              <a:t>l</a:t>
            </a:r>
            <a:r>
              <a:rPr lang="en-US" altLang="ko-KR" sz="2800">
                <a:latin typeface="Calibri" charset="0"/>
                <a:ea typeface="Calibri" charset="0"/>
              </a:rPr>
              <a:t>ick </a:t>
            </a:r>
            <a:r>
              <a:rPr lang="en-US" altLang="ko-KR" sz="2800"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latin typeface="Calibri" charset="0"/>
                <a:ea typeface="Calibri" charset="0"/>
              </a:rPr>
              <a:t>o edit Master text </a:t>
            </a:r>
            <a:r>
              <a:rPr lang="en-US" altLang="ko-KR" sz="2800">
                <a:latin typeface="Calibri" charset="0"/>
                <a:ea typeface="Calibri" charset="0"/>
              </a:rPr>
              <a:t>s</a:t>
            </a:r>
            <a:r>
              <a:rPr lang="en-US" altLang="ko-KR" sz="2800">
                <a:latin typeface="Calibri" charset="0"/>
                <a:ea typeface="Calibri" charset="0"/>
              </a:rPr>
              <a:t>ty</a:t>
            </a:r>
            <a:r>
              <a:rPr lang="en-US" altLang="ko-KR" sz="2800">
                <a:latin typeface="Calibri" charset="0"/>
                <a:ea typeface="Calibri" charset="0"/>
              </a:rPr>
              <a:t>l</a:t>
            </a:r>
            <a:r>
              <a:rPr lang="en-US" altLang="ko-KR" sz="2800">
                <a:latin typeface="Calibri" charset="0"/>
                <a:ea typeface="Calibri" charset="0"/>
              </a:rPr>
              <a:t>es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400">
                <a:latin typeface="Calibri" charset="0"/>
                <a:ea typeface="Calibri" charset="0"/>
              </a:rPr>
              <a:t>S</a:t>
            </a:r>
            <a:r>
              <a:rPr lang="en-US" altLang="ko-KR" sz="2400">
                <a:latin typeface="Calibri" charset="0"/>
                <a:ea typeface="Calibri" charset="0"/>
              </a:rPr>
              <a:t>ec</a:t>
            </a:r>
            <a:r>
              <a:rPr lang="en-US" altLang="ko-KR" sz="2400">
                <a:latin typeface="Calibri" charset="0"/>
                <a:ea typeface="Calibri" charset="0"/>
              </a:rPr>
              <a:t>o</a:t>
            </a:r>
            <a:r>
              <a:rPr lang="en-US" altLang="ko-KR" sz="2400">
                <a:latin typeface="Calibri" charset="0"/>
                <a:ea typeface="Calibri" charset="0"/>
              </a:rPr>
              <a:t>n</a:t>
            </a:r>
            <a:r>
              <a:rPr lang="en-US" altLang="ko-KR" sz="2400">
                <a:latin typeface="Calibri" charset="0"/>
                <a:ea typeface="Calibri" charset="0"/>
              </a:rPr>
              <a:t>d</a:t>
            </a:r>
            <a:r>
              <a:rPr lang="en-US" altLang="ko-KR" sz="2400"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latin typeface="Calibri" charset="0"/>
                <a:ea typeface="Calibri" charset="0"/>
              </a:rPr>
              <a:t>l</a:t>
            </a:r>
            <a:r>
              <a:rPr lang="en-US" altLang="ko-KR" sz="2400"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latin typeface="Calibri" charset="0"/>
                <a:ea typeface="Calibri" charset="0"/>
              </a:rPr>
              <a:t>v</a:t>
            </a:r>
            <a:r>
              <a:rPr lang="en-US" altLang="ko-KR" sz="2400"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latin typeface="Calibri" charset="0"/>
                <a:ea typeface="Calibri" charset="0"/>
              </a:rPr>
              <a:t>l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000">
                <a:latin typeface="Calibri" charset="0"/>
                <a:ea typeface="Calibri" charset="0"/>
              </a:rPr>
              <a:t>T</a:t>
            </a:r>
            <a:r>
              <a:rPr lang="en-US" altLang="ko-KR" sz="2000">
                <a:latin typeface="Calibri" charset="0"/>
                <a:ea typeface="Calibri" charset="0"/>
              </a:rPr>
              <a:t>h</a:t>
            </a:r>
            <a:r>
              <a:rPr lang="en-US" altLang="ko-KR" sz="2000">
                <a:latin typeface="Calibri" charset="0"/>
                <a:ea typeface="Calibri" charset="0"/>
              </a:rPr>
              <a:t>ir</a:t>
            </a:r>
            <a:r>
              <a:rPr lang="en-US" altLang="ko-KR" sz="2000">
                <a:latin typeface="Calibri" charset="0"/>
                <a:ea typeface="Calibri" charset="0"/>
              </a:rPr>
              <a:t>d</a:t>
            </a:r>
            <a:r>
              <a:rPr lang="en-US" altLang="ko-KR" sz="2000">
                <a:latin typeface="Calibri" charset="0"/>
                <a:ea typeface="Calibri" charset="0"/>
              </a:rPr>
              <a:t> </a:t>
            </a:r>
            <a:r>
              <a:rPr lang="en-US" altLang="ko-KR" sz="2000">
                <a:latin typeface="Calibri" charset="0"/>
                <a:ea typeface="Calibri" charset="0"/>
              </a:rPr>
              <a:t>l</a:t>
            </a:r>
            <a:r>
              <a:rPr lang="en-US" altLang="ko-KR" sz="2000">
                <a:latin typeface="Calibri" charset="0"/>
                <a:ea typeface="Calibri" charset="0"/>
              </a:rPr>
              <a:t>e</a:t>
            </a:r>
            <a:r>
              <a:rPr lang="en-US" altLang="ko-KR" sz="2000">
                <a:latin typeface="Calibri" charset="0"/>
                <a:ea typeface="Calibri" charset="0"/>
              </a:rPr>
              <a:t>v</a:t>
            </a:r>
            <a:r>
              <a:rPr lang="en-US" altLang="ko-KR" sz="2000">
                <a:latin typeface="Calibri" charset="0"/>
                <a:ea typeface="Calibri" charset="0"/>
              </a:rPr>
              <a:t>e</a:t>
            </a:r>
            <a:r>
              <a:rPr lang="en-US" altLang="ko-KR" sz="2000">
                <a:latin typeface="Calibri" charset="0"/>
                <a:ea typeface="Calibri" charset="0"/>
              </a:rPr>
              <a:t>l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800"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latin typeface="Calibri" charset="0"/>
                <a:ea typeface="Calibri" charset="0"/>
              </a:rPr>
              <a:t>u</a:t>
            </a:r>
            <a:r>
              <a:rPr lang="en-US" altLang="ko-KR" sz="1800">
                <a:latin typeface="Calibri" charset="0"/>
                <a:ea typeface="Calibri" charset="0"/>
              </a:rPr>
              <a:t>rth lev</a:t>
            </a:r>
            <a:r>
              <a:rPr lang="en-US" altLang="ko-KR" sz="1800"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latin typeface="Calibri" charset="0"/>
                <a:ea typeface="Calibri" charset="0"/>
              </a:rPr>
              <a:t>l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800"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latin typeface="Calibri" charset="0"/>
                <a:ea typeface="Calibri" charset="0"/>
              </a:rPr>
              <a:t>h</a:t>
            </a:r>
            <a:r>
              <a:rPr lang="en-US" altLang="ko-KR" sz="1800"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latin typeface="Calibri" charset="0"/>
                <a:ea typeface="Calibri" charset="0"/>
              </a:rPr>
              <a:t>v</a:t>
            </a:r>
            <a:r>
              <a:rPr lang="en-US" altLang="ko-KR" sz="1800"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latin typeface="Calibri" charset="0"/>
                <a:ea typeface="Calibri" charset="0"/>
              </a:rPr>
              <a:t>l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latin typeface="Calibri" charset="0"/>
                <a:ea typeface="Calibri" charset="0"/>
              </a:rPr>
              <a:t>C</a:t>
            </a:r>
            <a:r>
              <a:rPr lang="en-US" altLang="ko-KR" sz="2800">
                <a:latin typeface="Calibri" charset="0"/>
                <a:ea typeface="Calibri" charset="0"/>
              </a:rPr>
              <a:t>l</a:t>
            </a:r>
            <a:r>
              <a:rPr lang="en-US" altLang="ko-KR" sz="2800">
                <a:latin typeface="Calibri" charset="0"/>
                <a:ea typeface="Calibri" charset="0"/>
              </a:rPr>
              <a:t>ick to edit Master text</a:t>
            </a:r>
            <a:r>
              <a:rPr lang="en-US" altLang="ko-KR" sz="2800"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latin typeface="Calibri" charset="0"/>
                <a:ea typeface="Calibri" charset="0"/>
              </a:rPr>
              <a:t>styles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>
                <a:latin typeface="Calibri" charset="0"/>
                <a:ea typeface="Calibri" charset="0"/>
              </a:rPr>
              <a:t>Sec</a:t>
            </a:r>
            <a:r>
              <a:rPr lang="en-US" altLang="ko-KR" sz="2400">
                <a:latin typeface="Calibri" charset="0"/>
                <a:ea typeface="Calibri" charset="0"/>
              </a:rPr>
              <a:t>o</a:t>
            </a:r>
            <a:r>
              <a:rPr lang="en-US" altLang="ko-KR" sz="2400">
                <a:latin typeface="Calibri" charset="0"/>
                <a:ea typeface="Calibri" charset="0"/>
              </a:rPr>
              <a:t>nd</a:t>
            </a:r>
            <a:r>
              <a:rPr lang="en-US" altLang="ko-KR" sz="2400"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latin typeface="Calibri" charset="0"/>
                <a:ea typeface="Calibri" charset="0"/>
              </a:rPr>
              <a:t>l</a:t>
            </a:r>
            <a:r>
              <a:rPr lang="en-US" altLang="ko-KR" sz="2400"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latin typeface="Calibri" charset="0"/>
                <a:ea typeface="Calibri" charset="0"/>
              </a:rPr>
              <a:t>v</a:t>
            </a:r>
            <a:r>
              <a:rPr lang="en-US" altLang="ko-KR" sz="2400"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latin typeface="Calibri" charset="0"/>
                <a:ea typeface="Calibri" charset="0"/>
              </a:rPr>
              <a:t>l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>
                <a:latin typeface="Calibri" charset="0"/>
                <a:ea typeface="Calibri" charset="0"/>
              </a:rPr>
              <a:t>Th</a:t>
            </a:r>
            <a:r>
              <a:rPr lang="en-US" altLang="ko-KR" sz="2000">
                <a:latin typeface="Calibri" charset="0"/>
                <a:ea typeface="Calibri" charset="0"/>
              </a:rPr>
              <a:t>i</a:t>
            </a:r>
            <a:r>
              <a:rPr lang="en-US" altLang="ko-KR" sz="2000">
                <a:latin typeface="Calibri" charset="0"/>
                <a:ea typeface="Calibri" charset="0"/>
              </a:rPr>
              <a:t>r</a:t>
            </a:r>
            <a:r>
              <a:rPr lang="en-US" altLang="ko-KR" sz="2000">
                <a:latin typeface="Calibri" charset="0"/>
                <a:ea typeface="Calibri" charset="0"/>
              </a:rPr>
              <a:t>d</a:t>
            </a:r>
            <a:r>
              <a:rPr lang="en-US" altLang="ko-KR" sz="2000">
                <a:latin typeface="Calibri" charset="0"/>
                <a:ea typeface="Calibri" charset="0"/>
              </a:rPr>
              <a:t> </a:t>
            </a:r>
            <a:r>
              <a:rPr lang="en-US" altLang="ko-KR" sz="2000">
                <a:latin typeface="Calibri" charset="0"/>
                <a:ea typeface="Calibri" charset="0"/>
              </a:rPr>
              <a:t>l</a:t>
            </a:r>
            <a:r>
              <a:rPr lang="en-US" altLang="ko-KR" sz="2000">
                <a:latin typeface="Calibri" charset="0"/>
                <a:ea typeface="Calibri" charset="0"/>
              </a:rPr>
              <a:t>e</a:t>
            </a:r>
            <a:r>
              <a:rPr lang="en-US" altLang="ko-KR" sz="2000">
                <a:latin typeface="Calibri" charset="0"/>
                <a:ea typeface="Calibri" charset="0"/>
              </a:rPr>
              <a:t>v</a:t>
            </a:r>
            <a:r>
              <a:rPr lang="en-US" altLang="ko-KR" sz="2000">
                <a:latin typeface="Calibri" charset="0"/>
                <a:ea typeface="Calibri" charset="0"/>
              </a:rPr>
              <a:t>e</a:t>
            </a:r>
            <a:r>
              <a:rPr lang="en-US" altLang="ko-KR" sz="2000">
                <a:latin typeface="Calibri" charset="0"/>
                <a:ea typeface="Calibri" charset="0"/>
              </a:rPr>
              <a:t>l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Calibri" charset="0"/>
                <a:ea typeface="Calibri" charset="0"/>
              </a:rPr>
              <a:t>Fo</a:t>
            </a:r>
            <a:r>
              <a:rPr lang="en-US" altLang="ko-KR" sz="1800">
                <a:latin typeface="Calibri" charset="0"/>
                <a:ea typeface="Calibri" charset="0"/>
              </a:rPr>
              <a:t>u</a:t>
            </a:r>
            <a:r>
              <a:rPr lang="en-US" altLang="ko-KR" sz="1800">
                <a:latin typeface="Calibri" charset="0"/>
                <a:ea typeface="Calibri" charset="0"/>
              </a:rPr>
              <a:t>rth level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latin typeface="Calibri" charset="0"/>
                <a:ea typeface="Calibri" charset="0"/>
              </a:rPr>
              <a:t>h level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>
                <a:latin typeface="Calibri" charset="0"/>
                <a:ea typeface="Calibri" charset="0"/>
              </a:rPr>
              <a:t>1/21/2019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latin typeface="Calibri" charset="0"/>
                <a:ea typeface="Calibri" charset="0"/>
              </a:rPr>
              <a:t>f</a:t>
            </a:r>
            <a:r>
              <a:rPr lang="en-US" altLang="ko-KR" sz="1200">
                <a:latin typeface="Calibri" charset="0"/>
                <a:ea typeface="Calibri" charset="0"/>
              </a:rPr>
              <a:t>o</a:t>
            </a:r>
            <a:r>
              <a:rPr lang="en-US" altLang="ko-KR" sz="1200">
                <a:latin typeface="Calibri" charset="0"/>
                <a:ea typeface="Calibri" charset="0"/>
              </a:rPr>
              <a:t>ot</a:t>
            </a:r>
            <a:r>
              <a:rPr lang="en-US" altLang="ko-KR" sz="1200">
                <a:latin typeface="Calibri" charset="0"/>
                <a:ea typeface="Calibri" charset="0"/>
              </a:rPr>
              <a:t>e</a:t>
            </a:r>
            <a:r>
              <a:rPr lang="en-US" altLang="ko-KR" sz="1200">
                <a:latin typeface="Calibri" charset="0"/>
                <a:ea typeface="Calibri" charset="0"/>
              </a:rPr>
              <a:t>r</a:t>
            </a: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Calibri" charset="0"/>
                <a:ea typeface="Calibri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latin typeface="Calibri Light" charset="0"/>
                <a:ea typeface="Calibri Light" charset="0"/>
              </a:rPr>
              <a:t>Cl</a:t>
            </a:r>
            <a:r>
              <a:rPr lang="en-US" altLang="ko-KR" sz="4400">
                <a:latin typeface="Calibri Light" charset="0"/>
                <a:ea typeface="Calibri Light" charset="0"/>
              </a:rPr>
              <a:t>i</a:t>
            </a:r>
            <a:r>
              <a:rPr lang="en-US" altLang="ko-KR" sz="4400">
                <a:latin typeface="Calibri Light" charset="0"/>
                <a:ea typeface="Calibri Light" charset="0"/>
              </a:rPr>
              <a:t>ck to edit</a:t>
            </a:r>
            <a:r>
              <a:rPr lang="en-US" altLang="ko-KR" sz="4400">
                <a:latin typeface="Calibri Light" charset="0"/>
                <a:ea typeface="Calibri Light" charset="0"/>
              </a:rPr>
              <a:t> </a:t>
            </a:r>
            <a:r>
              <a:rPr lang="en-US" altLang="ko-KR" sz="4400">
                <a:latin typeface="Calibri Light" charset="0"/>
                <a:ea typeface="Calibri Light" charset="0"/>
              </a:rPr>
              <a:t>Ma</a:t>
            </a:r>
            <a:r>
              <a:rPr lang="en-US" altLang="ko-KR" sz="4400">
                <a:latin typeface="Calibri Light" charset="0"/>
                <a:ea typeface="Calibri Light" charset="0"/>
              </a:rPr>
              <a:t>s</a:t>
            </a:r>
            <a:r>
              <a:rPr lang="en-US" altLang="ko-KR" sz="4400">
                <a:latin typeface="Calibri Light" charset="0"/>
                <a:ea typeface="Calibri Light" charset="0"/>
              </a:rPr>
              <a:t>ter title s</a:t>
            </a:r>
            <a:r>
              <a:rPr lang="en-US" altLang="ko-KR" sz="4400">
                <a:latin typeface="Calibri Light" charset="0"/>
                <a:ea typeface="Calibri Light" charset="0"/>
              </a:rPr>
              <a:t>t</a:t>
            </a:r>
            <a:r>
              <a:rPr lang="en-US" altLang="ko-KR" sz="4400">
                <a:latin typeface="Calibri Light" charset="0"/>
                <a:ea typeface="Calibri Light" charset="0"/>
              </a:rPr>
              <a:t>y</a:t>
            </a:r>
            <a:r>
              <a:rPr lang="en-US" altLang="ko-KR" sz="4400">
                <a:latin typeface="Calibri Light" charset="0"/>
                <a:ea typeface="Calibri Light" charset="0"/>
              </a:rPr>
              <a:t>le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latin typeface="Calibri" charset="0"/>
                <a:ea typeface="Calibri" charset="0"/>
              </a:rPr>
              <a:t>C</a:t>
            </a:r>
            <a:r>
              <a:rPr lang="en-US" altLang="ko-KR" sz="2400">
                <a:latin typeface="Calibri" charset="0"/>
                <a:ea typeface="Calibri" charset="0"/>
              </a:rPr>
              <a:t>l</a:t>
            </a:r>
            <a:r>
              <a:rPr lang="en-US" altLang="ko-KR" sz="2400">
                <a:latin typeface="Calibri" charset="0"/>
                <a:ea typeface="Calibri" charset="0"/>
              </a:rPr>
              <a:t>i</a:t>
            </a:r>
            <a:r>
              <a:rPr lang="en-US" altLang="ko-KR" sz="2400">
                <a:latin typeface="Calibri" charset="0"/>
                <a:ea typeface="Calibri" charset="0"/>
              </a:rPr>
              <a:t>c</a:t>
            </a:r>
            <a:r>
              <a:rPr lang="en-US" altLang="ko-KR" sz="2400">
                <a:latin typeface="Calibri" charset="0"/>
                <a:ea typeface="Calibri" charset="0"/>
              </a:rPr>
              <a:t>k</a:t>
            </a:r>
            <a:r>
              <a:rPr lang="en-US" altLang="ko-KR" sz="2400">
                <a:latin typeface="Calibri" charset="0"/>
                <a:ea typeface="Calibri" charset="0"/>
              </a:rPr>
              <a:t> to edit Master text s</a:t>
            </a:r>
            <a:r>
              <a:rPr lang="en-US" altLang="ko-KR" sz="2400">
                <a:latin typeface="Calibri" charset="0"/>
                <a:ea typeface="Calibri" charset="0"/>
              </a:rPr>
              <a:t>t</a:t>
            </a:r>
            <a:r>
              <a:rPr lang="en-US" altLang="ko-KR" sz="2400">
                <a:latin typeface="Calibri" charset="0"/>
                <a:ea typeface="Calibri" charset="0"/>
              </a:rPr>
              <a:t>y</a:t>
            </a:r>
            <a:r>
              <a:rPr lang="en-US" altLang="ko-KR" sz="2400">
                <a:latin typeface="Calibri" charset="0"/>
                <a:ea typeface="Calibri" charset="0"/>
              </a:rPr>
              <a:t>l</a:t>
            </a:r>
            <a:r>
              <a:rPr lang="en-US" altLang="ko-KR" sz="2400"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latin typeface="Calibri" charset="0"/>
                <a:ea typeface="Calibri" charset="0"/>
              </a:rPr>
              <a:t>s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•"/>
            </a:pPr>
            <a:r>
              <a:rPr lang="en-US" altLang="ko-KR" sz="2800">
                <a:latin typeface="Calibri" charset="0"/>
                <a:ea typeface="Calibri" charset="0"/>
              </a:rPr>
              <a:t>Click to edit Master text</a:t>
            </a:r>
            <a:r>
              <a:rPr lang="en-US" altLang="ko-KR" sz="2800"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latin typeface="Calibri" charset="0"/>
                <a:ea typeface="Calibri" charset="0"/>
              </a:rPr>
              <a:t>sty</a:t>
            </a:r>
            <a:r>
              <a:rPr lang="en-US" altLang="ko-KR" sz="2800">
                <a:latin typeface="Calibri" charset="0"/>
                <a:ea typeface="Calibri" charset="0"/>
              </a:rPr>
              <a:t>l</a:t>
            </a:r>
            <a:r>
              <a:rPr lang="en-US" altLang="ko-KR" sz="2800">
                <a:latin typeface="Calibri" charset="0"/>
                <a:ea typeface="Calibri" charset="0"/>
              </a:rPr>
              <a:t>e</a:t>
            </a:r>
            <a:r>
              <a:rPr lang="en-US" altLang="ko-KR" sz="2800">
                <a:latin typeface="Calibri" charset="0"/>
                <a:ea typeface="Calibri" charset="0"/>
              </a:rPr>
              <a:t>s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•"/>
            </a:pPr>
            <a:r>
              <a:rPr lang="en-US" altLang="ko-KR" sz="2400">
                <a:latin typeface="Calibri" charset="0"/>
                <a:ea typeface="Calibri" charset="0"/>
              </a:rPr>
              <a:t>S</a:t>
            </a:r>
            <a:r>
              <a:rPr lang="en-US" altLang="ko-KR" sz="2400">
                <a:latin typeface="Calibri" charset="0"/>
                <a:ea typeface="Calibri" charset="0"/>
              </a:rPr>
              <a:t>ec</a:t>
            </a:r>
            <a:r>
              <a:rPr lang="en-US" altLang="ko-KR" sz="2400">
                <a:latin typeface="Calibri" charset="0"/>
                <a:ea typeface="Calibri" charset="0"/>
              </a:rPr>
              <a:t>o</a:t>
            </a:r>
            <a:r>
              <a:rPr lang="en-US" altLang="ko-KR" sz="2400">
                <a:latin typeface="Calibri" charset="0"/>
                <a:ea typeface="Calibri" charset="0"/>
              </a:rPr>
              <a:t>n</a:t>
            </a:r>
            <a:r>
              <a:rPr lang="en-US" altLang="ko-KR" sz="2400">
                <a:latin typeface="Calibri" charset="0"/>
                <a:ea typeface="Calibri" charset="0"/>
              </a:rPr>
              <a:t>d</a:t>
            </a:r>
            <a:r>
              <a:rPr lang="en-US" altLang="ko-KR" sz="2400"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latin typeface="Calibri" charset="0"/>
                <a:ea typeface="Calibri" charset="0"/>
              </a:rPr>
              <a:t>l</a:t>
            </a:r>
            <a:r>
              <a:rPr lang="en-US" altLang="ko-KR" sz="2400"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latin typeface="Calibri" charset="0"/>
                <a:ea typeface="Calibri" charset="0"/>
              </a:rPr>
              <a:t>v</a:t>
            </a:r>
            <a:r>
              <a:rPr lang="en-US" altLang="ko-KR" sz="2400"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latin typeface="Calibri" charset="0"/>
                <a:ea typeface="Calibri" charset="0"/>
              </a:rPr>
              <a:t>l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•"/>
            </a:pPr>
            <a:r>
              <a:rPr lang="en-US" altLang="ko-KR" sz="2000">
                <a:latin typeface="Calibri" charset="0"/>
                <a:ea typeface="Calibri" charset="0"/>
              </a:rPr>
              <a:t>T</a:t>
            </a:r>
            <a:r>
              <a:rPr lang="en-US" altLang="ko-KR" sz="2000">
                <a:latin typeface="Calibri" charset="0"/>
                <a:ea typeface="Calibri" charset="0"/>
              </a:rPr>
              <a:t>h</a:t>
            </a:r>
            <a:r>
              <a:rPr lang="en-US" altLang="ko-KR" sz="2000">
                <a:latin typeface="Calibri" charset="0"/>
                <a:ea typeface="Calibri" charset="0"/>
              </a:rPr>
              <a:t>i</a:t>
            </a:r>
            <a:r>
              <a:rPr lang="en-US" altLang="ko-KR" sz="2000">
                <a:latin typeface="Calibri" charset="0"/>
                <a:ea typeface="Calibri" charset="0"/>
              </a:rPr>
              <a:t>rd level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•"/>
            </a:pPr>
            <a:r>
              <a:rPr lang="en-US" altLang="ko-KR" sz="1800"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latin typeface="Calibri" charset="0"/>
                <a:ea typeface="Calibri" charset="0"/>
              </a:rPr>
              <a:t>urth level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•"/>
            </a:pPr>
            <a:r>
              <a:rPr lang="en-US" altLang="ko-KR" sz="1800">
                <a:latin typeface="Calibri" charset="0"/>
                <a:ea typeface="Calibri" charset="0"/>
              </a:rPr>
              <a:t>Fi</a:t>
            </a:r>
            <a:r>
              <a:rPr lang="en-US" altLang="ko-KR" sz="1800"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latin typeface="Calibri" charset="0"/>
                <a:ea typeface="Calibri" charset="0"/>
              </a:rPr>
              <a:t>th level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latin typeface="Calibri" charset="0"/>
                <a:ea typeface="Calibri" charset="0"/>
              </a:rPr>
              <a:t>C</a:t>
            </a:r>
            <a:r>
              <a:rPr lang="en-US" altLang="ko-KR" sz="2400">
                <a:latin typeface="Calibri" charset="0"/>
                <a:ea typeface="Calibri" charset="0"/>
              </a:rPr>
              <a:t>l</a:t>
            </a:r>
            <a:r>
              <a:rPr lang="en-US" altLang="ko-KR" sz="2400">
                <a:latin typeface="Calibri" charset="0"/>
                <a:ea typeface="Calibri" charset="0"/>
              </a:rPr>
              <a:t>i</a:t>
            </a:r>
            <a:r>
              <a:rPr lang="en-US" altLang="ko-KR" sz="2400">
                <a:latin typeface="Calibri" charset="0"/>
                <a:ea typeface="Calibri" charset="0"/>
              </a:rPr>
              <a:t>c</a:t>
            </a:r>
            <a:r>
              <a:rPr lang="en-US" altLang="ko-KR" sz="2400">
                <a:latin typeface="Calibri" charset="0"/>
                <a:ea typeface="Calibri" charset="0"/>
              </a:rPr>
              <a:t>k</a:t>
            </a:r>
            <a:r>
              <a:rPr lang="en-US" altLang="ko-KR" sz="2400"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latin typeface="Calibri" charset="0"/>
                <a:ea typeface="Calibri" charset="0"/>
              </a:rPr>
              <a:t>t</a:t>
            </a:r>
            <a:r>
              <a:rPr lang="en-US" altLang="ko-KR" sz="2400">
                <a:latin typeface="Calibri" charset="0"/>
                <a:ea typeface="Calibri" charset="0"/>
              </a:rPr>
              <a:t>o</a:t>
            </a:r>
            <a:r>
              <a:rPr lang="en-US" altLang="ko-KR" sz="2400"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latin typeface="Calibri" charset="0"/>
                <a:ea typeface="Calibri" charset="0"/>
              </a:rPr>
              <a:t>d</a:t>
            </a:r>
            <a:r>
              <a:rPr lang="en-US" altLang="ko-KR" sz="2400">
                <a:latin typeface="Calibri" charset="0"/>
                <a:ea typeface="Calibri" charset="0"/>
              </a:rPr>
              <a:t>i</a:t>
            </a:r>
            <a:r>
              <a:rPr lang="en-US" altLang="ko-KR" sz="2400">
                <a:latin typeface="Calibri" charset="0"/>
                <a:ea typeface="Calibri" charset="0"/>
              </a:rPr>
              <a:t>t</a:t>
            </a:r>
            <a:r>
              <a:rPr lang="en-US" altLang="ko-KR" sz="2400"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latin typeface="Calibri" charset="0"/>
                <a:ea typeface="Calibri" charset="0"/>
              </a:rPr>
              <a:t>M</a:t>
            </a:r>
            <a:r>
              <a:rPr lang="en-US" altLang="ko-KR" sz="2400">
                <a:latin typeface="Calibri" charset="0"/>
                <a:ea typeface="Calibri" charset="0"/>
              </a:rPr>
              <a:t>a</a:t>
            </a:r>
            <a:r>
              <a:rPr lang="en-US" altLang="ko-KR" sz="2400">
                <a:latin typeface="Calibri" charset="0"/>
                <a:ea typeface="Calibri" charset="0"/>
              </a:rPr>
              <a:t>s</a:t>
            </a:r>
            <a:r>
              <a:rPr lang="en-US" altLang="ko-KR" sz="2400">
                <a:latin typeface="Calibri" charset="0"/>
                <a:ea typeface="Calibri" charset="0"/>
              </a:rPr>
              <a:t>t</a:t>
            </a:r>
            <a:r>
              <a:rPr lang="en-US" altLang="ko-KR" sz="2400"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latin typeface="Calibri" charset="0"/>
                <a:ea typeface="Calibri" charset="0"/>
              </a:rPr>
              <a:t>r</a:t>
            </a:r>
            <a:r>
              <a:rPr lang="en-US" altLang="ko-KR" sz="2400"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latin typeface="Calibri" charset="0"/>
                <a:ea typeface="Calibri" charset="0"/>
              </a:rPr>
              <a:t>t</a:t>
            </a:r>
            <a:r>
              <a:rPr lang="en-US" altLang="ko-KR" sz="2400"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latin typeface="Calibri" charset="0"/>
                <a:ea typeface="Calibri" charset="0"/>
              </a:rPr>
              <a:t>x</a:t>
            </a:r>
            <a:r>
              <a:rPr lang="en-US" altLang="ko-KR" sz="2400">
                <a:latin typeface="Calibri" charset="0"/>
                <a:ea typeface="Calibri" charset="0"/>
              </a:rPr>
              <a:t>t</a:t>
            </a:r>
            <a:r>
              <a:rPr lang="en-US" altLang="ko-KR" sz="2400"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latin typeface="Calibri" charset="0"/>
                <a:ea typeface="Calibri" charset="0"/>
              </a:rPr>
              <a:t>s</a:t>
            </a:r>
            <a:r>
              <a:rPr lang="en-US" altLang="ko-KR" sz="2400">
                <a:latin typeface="Calibri" charset="0"/>
                <a:ea typeface="Calibri" charset="0"/>
              </a:rPr>
              <a:t>ty</a:t>
            </a:r>
            <a:r>
              <a:rPr lang="en-US" altLang="ko-KR" sz="2400">
                <a:latin typeface="Calibri" charset="0"/>
                <a:ea typeface="Calibri" charset="0"/>
              </a:rPr>
              <a:t>l</a:t>
            </a:r>
            <a:r>
              <a:rPr lang="en-US" altLang="ko-KR" sz="2400">
                <a:latin typeface="Calibri" charset="0"/>
                <a:ea typeface="Calibri" charset="0"/>
              </a:rPr>
              <a:t>es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•"/>
            </a:pPr>
            <a:r>
              <a:rPr lang="en-US" altLang="ko-KR" sz="2800">
                <a:latin typeface="Calibri" charset="0"/>
                <a:ea typeface="Calibri" charset="0"/>
              </a:rPr>
              <a:t>C</a:t>
            </a:r>
            <a:r>
              <a:rPr lang="en-US" altLang="ko-KR" sz="2800">
                <a:latin typeface="Calibri" charset="0"/>
                <a:ea typeface="Calibri" charset="0"/>
              </a:rPr>
              <a:t>lick</a:t>
            </a:r>
            <a:r>
              <a:rPr lang="en-US" altLang="ko-KR" sz="2800"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latin typeface="Calibri" charset="0"/>
                <a:ea typeface="Calibri" charset="0"/>
              </a:rPr>
              <a:t>o</a:t>
            </a:r>
            <a:r>
              <a:rPr lang="en-US" altLang="ko-KR" sz="2800"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latin typeface="Calibri" charset="0"/>
                <a:ea typeface="Calibri" charset="0"/>
              </a:rPr>
              <a:t>e</a:t>
            </a:r>
            <a:r>
              <a:rPr lang="en-US" altLang="ko-KR" sz="2800">
                <a:latin typeface="Calibri" charset="0"/>
                <a:ea typeface="Calibri" charset="0"/>
              </a:rPr>
              <a:t>d</a:t>
            </a:r>
            <a:r>
              <a:rPr lang="en-US" altLang="ko-KR" sz="2800">
                <a:latin typeface="Calibri" charset="0"/>
                <a:ea typeface="Calibri" charset="0"/>
              </a:rPr>
              <a:t>it </a:t>
            </a:r>
            <a:r>
              <a:rPr lang="en-US" altLang="ko-KR" sz="2800">
                <a:latin typeface="Calibri" charset="0"/>
                <a:ea typeface="Calibri" charset="0"/>
              </a:rPr>
              <a:t>M</a:t>
            </a:r>
            <a:r>
              <a:rPr lang="en-US" altLang="ko-KR" sz="2800">
                <a:latin typeface="Calibri" charset="0"/>
                <a:ea typeface="Calibri" charset="0"/>
              </a:rPr>
              <a:t>as</a:t>
            </a:r>
            <a:r>
              <a:rPr lang="en-US" altLang="ko-KR" sz="2800"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latin typeface="Calibri" charset="0"/>
                <a:ea typeface="Calibri" charset="0"/>
              </a:rPr>
              <a:t>e</a:t>
            </a:r>
            <a:r>
              <a:rPr lang="en-US" altLang="ko-KR" sz="2800">
                <a:latin typeface="Calibri" charset="0"/>
                <a:ea typeface="Calibri" charset="0"/>
              </a:rPr>
              <a:t>r</a:t>
            </a:r>
            <a:r>
              <a:rPr lang="en-US" altLang="ko-KR" sz="2800"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latin typeface="Calibri" charset="0"/>
                <a:ea typeface="Calibri" charset="0"/>
              </a:rPr>
              <a:t>e</a:t>
            </a:r>
            <a:r>
              <a:rPr lang="en-US" altLang="ko-KR" sz="2800">
                <a:latin typeface="Calibri" charset="0"/>
                <a:ea typeface="Calibri" charset="0"/>
              </a:rPr>
              <a:t>x</a:t>
            </a:r>
            <a:r>
              <a:rPr lang="en-US" altLang="ko-KR" sz="2800">
                <a:latin typeface="Calibri" charset="0"/>
                <a:ea typeface="Calibri" charset="0"/>
              </a:rPr>
              <a:t>t </a:t>
            </a:r>
            <a:r>
              <a:rPr lang="en-US" altLang="ko-KR" sz="2800">
                <a:latin typeface="Calibri" charset="0"/>
                <a:ea typeface="Calibri" charset="0"/>
              </a:rPr>
              <a:t>s</a:t>
            </a:r>
            <a:r>
              <a:rPr lang="en-US" altLang="ko-KR" sz="2800"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latin typeface="Calibri" charset="0"/>
                <a:ea typeface="Calibri" charset="0"/>
              </a:rPr>
              <a:t>y</a:t>
            </a:r>
            <a:r>
              <a:rPr lang="en-US" altLang="ko-KR" sz="2800">
                <a:latin typeface="Calibri" charset="0"/>
                <a:ea typeface="Calibri" charset="0"/>
              </a:rPr>
              <a:t>l</a:t>
            </a:r>
            <a:r>
              <a:rPr lang="en-US" altLang="ko-KR" sz="2800">
                <a:latin typeface="Calibri" charset="0"/>
                <a:ea typeface="Calibri" charset="0"/>
              </a:rPr>
              <a:t>e</a:t>
            </a:r>
            <a:r>
              <a:rPr lang="en-US" altLang="ko-KR" sz="2800">
                <a:latin typeface="Calibri" charset="0"/>
                <a:ea typeface="Calibri" charset="0"/>
              </a:rPr>
              <a:t>s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•"/>
            </a:pPr>
            <a:r>
              <a:rPr lang="en-US" altLang="ko-KR" sz="2400">
                <a:latin typeface="Calibri" charset="0"/>
                <a:ea typeface="Calibri" charset="0"/>
              </a:rPr>
              <a:t>Second level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•"/>
            </a:pPr>
            <a:r>
              <a:rPr lang="en-US" altLang="ko-KR" sz="2000">
                <a:latin typeface="Calibri" charset="0"/>
                <a:ea typeface="Calibri" charset="0"/>
              </a:rPr>
              <a:t>T</a:t>
            </a:r>
            <a:r>
              <a:rPr lang="en-US" altLang="ko-KR" sz="2000">
                <a:latin typeface="Calibri" charset="0"/>
                <a:ea typeface="Calibri" charset="0"/>
              </a:rPr>
              <a:t>h</a:t>
            </a:r>
            <a:r>
              <a:rPr lang="en-US" altLang="ko-KR" sz="2000">
                <a:latin typeface="Calibri" charset="0"/>
                <a:ea typeface="Calibri" charset="0"/>
              </a:rPr>
              <a:t>ir</a:t>
            </a:r>
            <a:r>
              <a:rPr lang="en-US" altLang="ko-KR" sz="2000">
                <a:latin typeface="Calibri" charset="0"/>
                <a:ea typeface="Calibri" charset="0"/>
              </a:rPr>
              <a:t>d</a:t>
            </a:r>
            <a:r>
              <a:rPr lang="en-US" altLang="ko-KR" sz="2000">
                <a:latin typeface="Calibri" charset="0"/>
                <a:ea typeface="Calibri" charset="0"/>
              </a:rPr>
              <a:t> lev</a:t>
            </a:r>
            <a:r>
              <a:rPr lang="en-US" altLang="ko-KR" sz="2000">
                <a:latin typeface="Calibri" charset="0"/>
                <a:ea typeface="Calibri" charset="0"/>
              </a:rPr>
              <a:t>e</a:t>
            </a:r>
            <a:r>
              <a:rPr lang="en-US" altLang="ko-KR" sz="2000">
                <a:latin typeface="Calibri" charset="0"/>
                <a:ea typeface="Calibri" charset="0"/>
              </a:rPr>
              <a:t>l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•"/>
            </a:pPr>
            <a:r>
              <a:rPr lang="en-US" altLang="ko-KR" sz="1800">
                <a:latin typeface="Calibri" charset="0"/>
                <a:ea typeface="Calibri" charset="0"/>
              </a:rPr>
              <a:t>Fourth level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Calibri" charset="0"/>
                <a:ea typeface="Calibri" charset="0"/>
              </a:rPr>
              <a:t>Fifth </a:t>
            </a:r>
            <a:r>
              <a:rPr lang="en-US" altLang="ko-KR" sz="1800"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latin typeface="Calibri" charset="0"/>
                <a:ea typeface="Calibri" charset="0"/>
              </a:rPr>
              <a:t>v</a:t>
            </a:r>
            <a:r>
              <a:rPr lang="en-US" altLang="ko-KR" sz="1800"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latin typeface="Calibri" charset="0"/>
                <a:ea typeface="Calibri" charset="0"/>
              </a:rPr>
              <a:t>l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>
                <a:latin typeface="Calibri" charset="0"/>
                <a:ea typeface="Calibri" charset="0"/>
              </a:rPr>
              <a:t>9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latin typeface="Calibri" charset="0"/>
                <a:ea typeface="Calibri" charset="0"/>
              </a:rPr>
              <a:t>footer</a:t>
            </a: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Calibri" charset="0"/>
                <a:ea typeface="Calibri" charset="0"/>
              </a:rPr>
              <a:t>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latin typeface="Calibri Light" charset="0"/>
                <a:ea typeface="Calibri Light" charset="0"/>
              </a:rPr>
              <a:t>Click to edit Master title style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>
                <a:latin typeface="Calibri" charset="0"/>
                <a:ea typeface="Calibri" charset="0"/>
              </a:rPr>
              <a:t>9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latin typeface="Calibri" charset="0"/>
                <a:ea typeface="Calibri" charset="0"/>
              </a:rPr>
              <a:t>footer</a:t>
            </a: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Calibri" charset="0"/>
                <a:ea typeface="Calibri" charset="0"/>
              </a:rPr>
              <a:t>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>
                <a:latin typeface="Calibri" charset="0"/>
                <a:ea typeface="Calibri" charset="0"/>
              </a:rPr>
              <a:t>9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latin typeface="Calibri" charset="0"/>
                <a:ea typeface="Calibri" charset="0"/>
              </a:rPr>
              <a:t>footer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Calibri" charset="0"/>
                <a:ea typeface="Calibri" charset="0"/>
              </a:rPr>
              <a:t>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latin typeface="Calibri Light" charset="0"/>
                <a:ea typeface="Calibri Light" charset="0"/>
              </a:rPr>
              <a:t>C</a:t>
            </a:r>
            <a:r>
              <a:rPr lang="en-US" altLang="ko-KR" sz="3200">
                <a:latin typeface="Calibri Light" charset="0"/>
                <a:ea typeface="Calibri Light" charset="0"/>
              </a:rPr>
              <a:t>li</a:t>
            </a:r>
            <a:r>
              <a:rPr lang="en-US" altLang="ko-KR" sz="3200">
                <a:latin typeface="Calibri Light" charset="0"/>
                <a:ea typeface="Calibri Light" charset="0"/>
              </a:rPr>
              <a:t>c</a:t>
            </a:r>
            <a:r>
              <a:rPr lang="en-US" altLang="ko-KR" sz="3200">
                <a:latin typeface="Calibri Light" charset="0"/>
                <a:ea typeface="Calibri Light" charset="0"/>
              </a:rPr>
              <a:t>k</a:t>
            </a:r>
            <a:r>
              <a:rPr lang="en-US" altLang="ko-KR" sz="3200">
                <a:latin typeface="Calibri Light" charset="0"/>
                <a:ea typeface="Calibri Light" charset="0"/>
              </a:rPr>
              <a:t> </a:t>
            </a:r>
            <a:r>
              <a:rPr lang="en-US" altLang="ko-KR" sz="3200">
                <a:latin typeface="Calibri Light" charset="0"/>
                <a:ea typeface="Calibri Light" charset="0"/>
              </a:rPr>
              <a:t>t</a:t>
            </a:r>
            <a:r>
              <a:rPr lang="en-US" altLang="ko-KR" sz="3200">
                <a:latin typeface="Calibri Light" charset="0"/>
                <a:ea typeface="Calibri Light" charset="0"/>
              </a:rPr>
              <a:t>o</a:t>
            </a:r>
            <a:r>
              <a:rPr lang="en-US" altLang="ko-KR" sz="3200">
                <a:latin typeface="Calibri Light" charset="0"/>
                <a:ea typeface="Calibri Light" charset="0"/>
              </a:rPr>
              <a:t> </a:t>
            </a:r>
            <a:r>
              <a:rPr lang="en-US" altLang="ko-KR" sz="3200">
                <a:latin typeface="Calibri Light" charset="0"/>
                <a:ea typeface="Calibri Light" charset="0"/>
              </a:rPr>
              <a:t>e</a:t>
            </a:r>
            <a:r>
              <a:rPr lang="en-US" altLang="ko-KR" sz="3200">
                <a:latin typeface="Calibri Light" charset="0"/>
                <a:ea typeface="Calibri Light" charset="0"/>
              </a:rPr>
              <a:t>d</a:t>
            </a:r>
            <a:r>
              <a:rPr lang="en-US" altLang="ko-KR" sz="3200">
                <a:latin typeface="Calibri Light" charset="0"/>
                <a:ea typeface="Calibri Light" charset="0"/>
              </a:rPr>
              <a:t>i</a:t>
            </a:r>
            <a:r>
              <a:rPr lang="en-US" altLang="ko-KR" sz="3200">
                <a:latin typeface="Calibri Light" charset="0"/>
                <a:ea typeface="Calibri Light" charset="0"/>
              </a:rPr>
              <a:t>t</a:t>
            </a:r>
            <a:r>
              <a:rPr lang="en-US" altLang="ko-KR" sz="3200">
                <a:latin typeface="Calibri Light" charset="0"/>
                <a:ea typeface="Calibri Light" charset="0"/>
              </a:rPr>
              <a:t> </a:t>
            </a:r>
            <a:r>
              <a:rPr lang="en-US" altLang="ko-KR" sz="3200">
                <a:latin typeface="Calibri Light" charset="0"/>
                <a:ea typeface="Calibri Light" charset="0"/>
              </a:rPr>
              <a:t>M</a:t>
            </a:r>
            <a:r>
              <a:rPr lang="en-US" altLang="ko-KR" sz="3200">
                <a:latin typeface="Calibri Light" charset="0"/>
                <a:ea typeface="Calibri Light" charset="0"/>
              </a:rPr>
              <a:t>a</a:t>
            </a:r>
            <a:r>
              <a:rPr lang="en-US" altLang="ko-KR" sz="3200">
                <a:latin typeface="Calibri Light" charset="0"/>
                <a:ea typeface="Calibri Light" charset="0"/>
              </a:rPr>
              <a:t>s</a:t>
            </a:r>
            <a:r>
              <a:rPr lang="en-US" altLang="ko-KR" sz="3200">
                <a:latin typeface="Calibri Light" charset="0"/>
                <a:ea typeface="Calibri Light" charset="0"/>
              </a:rPr>
              <a:t>t</a:t>
            </a:r>
            <a:r>
              <a:rPr lang="en-US" altLang="ko-KR" sz="3200">
                <a:latin typeface="Calibri Light" charset="0"/>
                <a:ea typeface="Calibri Light" charset="0"/>
              </a:rPr>
              <a:t>e</a:t>
            </a:r>
            <a:r>
              <a:rPr lang="en-US" altLang="ko-KR" sz="3200">
                <a:latin typeface="Calibri Light" charset="0"/>
                <a:ea typeface="Calibri Light" charset="0"/>
              </a:rPr>
              <a:t>r</a:t>
            </a:r>
            <a:r>
              <a:rPr lang="en-US" altLang="ko-KR" sz="3200">
                <a:latin typeface="Calibri Light" charset="0"/>
                <a:ea typeface="Calibri Light" charset="0"/>
              </a:rPr>
              <a:t> </a:t>
            </a:r>
            <a:r>
              <a:rPr lang="en-US" altLang="ko-KR" sz="3200">
                <a:latin typeface="Calibri Light" charset="0"/>
                <a:ea typeface="Calibri Light" charset="0"/>
              </a:rPr>
              <a:t>t</a:t>
            </a:r>
            <a:r>
              <a:rPr lang="en-US" altLang="ko-KR" sz="3200">
                <a:latin typeface="Calibri Light" charset="0"/>
                <a:ea typeface="Calibri Light" charset="0"/>
              </a:rPr>
              <a:t>i</a:t>
            </a:r>
            <a:r>
              <a:rPr lang="en-US" altLang="ko-KR" sz="3200">
                <a:latin typeface="Calibri Light" charset="0"/>
                <a:ea typeface="Calibri Light" charset="0"/>
              </a:rPr>
              <a:t>t</a:t>
            </a:r>
            <a:r>
              <a:rPr lang="en-US" altLang="ko-KR" sz="3200">
                <a:latin typeface="Calibri Light" charset="0"/>
                <a:ea typeface="Calibri Light" charset="0"/>
              </a:rPr>
              <a:t>l</a:t>
            </a:r>
            <a:r>
              <a:rPr lang="en-US" altLang="ko-KR" sz="3200">
                <a:latin typeface="Calibri Light" charset="0"/>
                <a:ea typeface="Calibri Light" charset="0"/>
              </a:rPr>
              <a:t>e</a:t>
            </a:r>
            <a:r>
              <a:rPr lang="en-US" altLang="ko-KR" sz="3200">
                <a:latin typeface="Calibri Light" charset="0"/>
                <a:ea typeface="Calibri Light" charset="0"/>
              </a:rPr>
              <a:t> </a:t>
            </a:r>
            <a:r>
              <a:rPr lang="en-US" altLang="ko-KR" sz="3200">
                <a:latin typeface="Calibri Light" charset="0"/>
                <a:ea typeface="Calibri Light" charset="0"/>
              </a:rPr>
              <a:t>s</a:t>
            </a:r>
            <a:r>
              <a:rPr lang="en-US" altLang="ko-KR" sz="3200">
                <a:latin typeface="Calibri Light" charset="0"/>
                <a:ea typeface="Calibri Light" charset="0"/>
              </a:rPr>
              <a:t>t</a:t>
            </a:r>
            <a:r>
              <a:rPr lang="en-US" altLang="ko-KR" sz="3200">
                <a:latin typeface="Calibri Light" charset="0"/>
                <a:ea typeface="Calibri Light" charset="0"/>
              </a:rPr>
              <a:t>y</a:t>
            </a:r>
            <a:r>
              <a:rPr lang="en-US" altLang="ko-KR" sz="3200">
                <a:latin typeface="Calibri Light" charset="0"/>
                <a:ea typeface="Calibri Light" charset="0"/>
              </a:rPr>
              <a:t>l</a:t>
            </a:r>
            <a:r>
              <a:rPr lang="en-US" altLang="ko-KR" sz="3200">
                <a:latin typeface="Calibri Light" charset="0"/>
                <a:ea typeface="Calibri Light" charset="0"/>
              </a:rPr>
              <a:t>e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 hasCustomPrompt="1"/>
          </p:nvPr>
        </p:nvSpPr>
        <p:spPr>
          <a:xfrm rot="0">
            <a:off x="5183505" y="987425"/>
            <a:ext cx="6173470" cy="4874895"/>
          </a:xfrm>
          <a:prstGeom prst="rect"/>
        </p:spPr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Calibri" charset="0"/>
                <a:ea typeface="Calibri" charset="0"/>
              </a:rPr>
              <a:t>C</a:t>
            </a:r>
            <a:r>
              <a:rPr lang="en-US" altLang="ko-KR" sz="1600">
                <a:latin typeface="Calibri" charset="0"/>
                <a:ea typeface="Calibri" charset="0"/>
              </a:rPr>
              <a:t>l</a:t>
            </a:r>
            <a:r>
              <a:rPr lang="en-US" altLang="ko-KR" sz="1600">
                <a:latin typeface="Calibri" charset="0"/>
                <a:ea typeface="Calibri" charset="0"/>
              </a:rPr>
              <a:t>ic</a:t>
            </a:r>
            <a:r>
              <a:rPr lang="en-US" altLang="ko-KR" sz="1600">
                <a:latin typeface="Calibri" charset="0"/>
                <a:ea typeface="Calibri" charset="0"/>
              </a:rPr>
              <a:t>k</a:t>
            </a:r>
            <a:r>
              <a:rPr lang="en-US" altLang="ko-KR" sz="1600">
                <a:latin typeface="Calibri" charset="0"/>
                <a:ea typeface="Calibri" charset="0"/>
              </a:rPr>
              <a:t> </a:t>
            </a:r>
            <a:r>
              <a:rPr lang="en-US" altLang="ko-KR" sz="1600">
                <a:latin typeface="Calibri" charset="0"/>
                <a:ea typeface="Calibri" charset="0"/>
              </a:rPr>
              <a:t>t</a:t>
            </a:r>
            <a:r>
              <a:rPr lang="en-US" altLang="ko-KR" sz="1600">
                <a:latin typeface="Calibri" charset="0"/>
                <a:ea typeface="Calibri" charset="0"/>
              </a:rPr>
              <a:t>o</a:t>
            </a:r>
            <a:r>
              <a:rPr lang="en-US" altLang="ko-KR" sz="1600">
                <a:latin typeface="Calibri" charset="0"/>
                <a:ea typeface="Calibri" charset="0"/>
              </a:rPr>
              <a:t> </a:t>
            </a:r>
            <a:r>
              <a:rPr lang="en-US" altLang="ko-KR" sz="1600">
                <a:latin typeface="Calibri" charset="0"/>
                <a:ea typeface="Calibri" charset="0"/>
              </a:rPr>
              <a:t>edit Master text s</a:t>
            </a:r>
            <a:r>
              <a:rPr lang="en-US" altLang="ko-KR" sz="1600">
                <a:latin typeface="Calibri" charset="0"/>
                <a:ea typeface="Calibri" charset="0"/>
              </a:rPr>
              <a:t>t</a:t>
            </a:r>
            <a:r>
              <a:rPr lang="en-US" altLang="ko-KR" sz="1600">
                <a:latin typeface="Calibri" charset="0"/>
                <a:ea typeface="Calibri" charset="0"/>
              </a:rPr>
              <a:t>y</a:t>
            </a:r>
            <a:r>
              <a:rPr lang="en-US" altLang="ko-KR" sz="1600">
                <a:latin typeface="Calibri" charset="0"/>
                <a:ea typeface="Calibri" charset="0"/>
              </a:rPr>
              <a:t>l</a:t>
            </a:r>
            <a:r>
              <a:rPr lang="en-US" altLang="ko-KR" sz="1600">
                <a:latin typeface="Calibri" charset="0"/>
                <a:ea typeface="Calibri" charset="0"/>
              </a:rPr>
              <a:t>e</a:t>
            </a:r>
            <a:r>
              <a:rPr lang="en-US" altLang="ko-KR" sz="1600">
                <a:latin typeface="Calibri" charset="0"/>
                <a:ea typeface="Calibri" charset="0"/>
              </a:rPr>
              <a:t>s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>
                <a:latin typeface="Calibri" charset="0"/>
                <a:ea typeface="Calibri" charset="0"/>
              </a:rPr>
              <a:t>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latin typeface="Calibri" charset="0"/>
                <a:ea typeface="Calibri" charset="0"/>
              </a:rPr>
              <a:t>f</a:t>
            </a:r>
            <a:r>
              <a:rPr lang="en-US" altLang="ko-KR" sz="1200">
                <a:latin typeface="Calibri" charset="0"/>
                <a:ea typeface="Calibri" charset="0"/>
              </a:rPr>
              <a:t>o</a:t>
            </a:r>
            <a:r>
              <a:rPr lang="en-US" altLang="ko-KR" sz="1200">
                <a:latin typeface="Calibri" charset="0"/>
                <a:ea typeface="Calibri" charset="0"/>
              </a:rPr>
              <a:t>oter</a:t>
            </a: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Calibri" charset="0"/>
                <a:ea typeface="Calibri" charset="0"/>
              </a:rPr>
              <a:t>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9584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latin typeface="Calibri Light" charset="0"/>
                <a:ea typeface="Calibri Light" charset="0"/>
              </a:rPr>
              <a:t>C</a:t>
            </a:r>
            <a:r>
              <a:rPr lang="en-US" altLang="ko-KR" sz="4400">
                <a:latin typeface="Calibri Light" charset="0"/>
                <a:ea typeface="Calibri Light" charset="0"/>
              </a:rPr>
              <a:t>lick to edit Master title s</a:t>
            </a:r>
            <a:r>
              <a:rPr lang="en-US" altLang="ko-KR" sz="4400">
                <a:latin typeface="Calibri Light" charset="0"/>
                <a:ea typeface="Calibri Light" charset="0"/>
              </a:rPr>
              <a:t>t</a:t>
            </a:r>
            <a:r>
              <a:rPr lang="en-US" altLang="ko-KR" sz="4400">
                <a:latin typeface="Calibri Light" charset="0"/>
                <a:ea typeface="Calibri Light" charset="0"/>
              </a:rPr>
              <a:t>yle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latin typeface="Calibri" charset="0"/>
                <a:ea typeface="Calibri" charset="0"/>
              </a:rPr>
              <a:t>Click to edit Master text </a:t>
            </a:r>
            <a:r>
              <a:rPr lang="en-US" altLang="ko-KR" sz="2800">
                <a:latin typeface="Calibri" charset="0"/>
                <a:ea typeface="Calibri" charset="0"/>
              </a:rPr>
              <a:t>s</a:t>
            </a:r>
            <a:r>
              <a:rPr lang="en-US" altLang="ko-KR" sz="2800"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latin typeface="Calibri" charset="0"/>
                <a:ea typeface="Calibri" charset="0"/>
              </a:rPr>
              <a:t>yles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>
                <a:latin typeface="Calibri" charset="0"/>
                <a:ea typeface="Calibri" charset="0"/>
              </a:rPr>
              <a:t>S</a:t>
            </a:r>
            <a:r>
              <a:rPr lang="en-US" altLang="ko-KR" sz="2400">
                <a:latin typeface="Calibri" charset="0"/>
                <a:ea typeface="Calibri" charset="0"/>
              </a:rPr>
              <a:t>econd level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>
                <a:latin typeface="Calibri" charset="0"/>
                <a:ea typeface="Calibri" charset="0"/>
              </a:rPr>
              <a:t>Th</a:t>
            </a:r>
            <a:r>
              <a:rPr lang="en-US" altLang="ko-KR" sz="2000">
                <a:latin typeface="Calibri" charset="0"/>
                <a:ea typeface="Calibri" charset="0"/>
              </a:rPr>
              <a:t>i</a:t>
            </a:r>
            <a:r>
              <a:rPr lang="en-US" altLang="ko-KR" sz="2000">
                <a:latin typeface="Calibri" charset="0"/>
                <a:ea typeface="Calibri" charset="0"/>
              </a:rPr>
              <a:t>r</a:t>
            </a:r>
            <a:r>
              <a:rPr lang="en-US" altLang="ko-KR" sz="2000">
                <a:latin typeface="Calibri" charset="0"/>
                <a:ea typeface="Calibri" charset="0"/>
              </a:rPr>
              <a:t>d</a:t>
            </a:r>
            <a:r>
              <a:rPr lang="en-US" altLang="ko-KR" sz="2000">
                <a:latin typeface="Calibri" charset="0"/>
                <a:ea typeface="Calibri" charset="0"/>
              </a:rPr>
              <a:t> </a:t>
            </a:r>
            <a:r>
              <a:rPr lang="en-US" altLang="ko-KR" sz="2000">
                <a:latin typeface="Calibri" charset="0"/>
                <a:ea typeface="Calibri" charset="0"/>
              </a:rPr>
              <a:t>l</a:t>
            </a:r>
            <a:r>
              <a:rPr lang="en-US" altLang="ko-KR" sz="2000">
                <a:latin typeface="Calibri" charset="0"/>
                <a:ea typeface="Calibri" charset="0"/>
              </a:rPr>
              <a:t>e</a:t>
            </a:r>
            <a:r>
              <a:rPr lang="en-US" altLang="ko-KR" sz="2000">
                <a:latin typeface="Calibri" charset="0"/>
                <a:ea typeface="Calibri" charset="0"/>
              </a:rPr>
              <a:t>v</a:t>
            </a:r>
            <a:r>
              <a:rPr lang="en-US" altLang="ko-KR" sz="2000">
                <a:latin typeface="Calibri" charset="0"/>
                <a:ea typeface="Calibri" charset="0"/>
              </a:rPr>
              <a:t>e</a:t>
            </a:r>
            <a:r>
              <a:rPr lang="en-US" altLang="ko-KR" sz="2000">
                <a:latin typeface="Calibri" charset="0"/>
                <a:ea typeface="Calibri" charset="0"/>
              </a:rPr>
              <a:t>l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latin typeface="Calibri" charset="0"/>
                <a:ea typeface="Calibri" charset="0"/>
              </a:rPr>
              <a:t>u</a:t>
            </a:r>
            <a:r>
              <a:rPr lang="en-US" altLang="ko-KR" sz="1800">
                <a:latin typeface="Calibri" charset="0"/>
                <a:ea typeface="Calibri" charset="0"/>
              </a:rPr>
              <a:t>rth</a:t>
            </a:r>
            <a:r>
              <a:rPr lang="en-US" altLang="ko-KR" sz="1800">
                <a:latin typeface="Calibri" charset="0"/>
                <a:ea typeface="Calibri" charset="0"/>
              </a:rPr>
              <a:t> l</a:t>
            </a:r>
            <a:r>
              <a:rPr lang="en-US" altLang="ko-KR" sz="1800">
                <a:latin typeface="Calibri" charset="0"/>
                <a:ea typeface="Calibri" charset="0"/>
              </a:rPr>
              <a:t>evel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latin typeface="Calibri" charset="0"/>
                <a:ea typeface="Calibri" charset="0"/>
              </a:rPr>
              <a:t>t</a:t>
            </a:r>
            <a:r>
              <a:rPr lang="en-US" altLang="ko-KR" sz="1800">
                <a:latin typeface="Calibri" charset="0"/>
                <a:ea typeface="Calibri" charset="0"/>
              </a:rPr>
              <a:t>h</a:t>
            </a:r>
            <a:r>
              <a:rPr lang="en-US" altLang="ko-KR" sz="1800">
                <a:latin typeface="Calibri" charset="0"/>
                <a:ea typeface="Calibri" charset="0"/>
              </a:rPr>
              <a:t> </a:t>
            </a:r>
            <a:r>
              <a:rPr lang="en-US" altLang="ko-KR" sz="1800">
                <a:latin typeface="Calibri" charset="0"/>
                <a:ea typeface="Calibri" charset="0"/>
              </a:rPr>
              <a:t>l</a:t>
            </a:r>
            <a:r>
              <a:rPr lang="en-US" altLang="ko-KR" sz="1800"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latin typeface="Calibri" charset="0"/>
                <a:ea typeface="Calibri" charset="0"/>
              </a:rPr>
              <a:t>v</a:t>
            </a:r>
            <a:r>
              <a:rPr lang="en-US" altLang="ko-KR" sz="1800">
                <a:latin typeface="Calibri" charset="0"/>
                <a:ea typeface="Calibri" charset="0"/>
              </a:rPr>
              <a:t>e</a:t>
            </a:r>
            <a:r>
              <a:rPr lang="en-US" altLang="ko-KR" sz="1800">
                <a:latin typeface="Calibri" charset="0"/>
                <a:ea typeface="Calibri" charset="0"/>
              </a:rPr>
              <a:t>l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>
                <a:latin typeface="Calibri" charset="0"/>
                <a:ea typeface="Calibri" charset="0"/>
              </a:rPr>
              <a:t>019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latin typeface="Calibri" charset="0"/>
                <a:ea typeface="Calibri" charset="0"/>
              </a:rPr>
              <a:t>fo</a:t>
            </a:r>
            <a:r>
              <a:rPr lang="en-US" altLang="ko-KR" sz="1200">
                <a:latin typeface="Calibri" charset="0"/>
                <a:ea typeface="Calibri" charset="0"/>
              </a:rPr>
              <a:t>o</a:t>
            </a:r>
            <a:r>
              <a:rPr lang="en-US" altLang="ko-KR" sz="1200">
                <a:latin typeface="Calibri" charset="0"/>
                <a:ea typeface="Calibri" charset="0"/>
              </a:rPr>
              <a:t>ter</a:t>
            </a: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Calibri" charset="0"/>
                <a:ea typeface="Calibri" charset="0"/>
              </a:rPr>
              <a:t>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 txBox="1">
            <a:spLocks/>
          </p:cNvSpPr>
          <p:nvPr>
            <p:ph type="obj"/>
          </p:nvPr>
        </p:nvSpPr>
        <p:spPr>
          <a:xfrm rot="0">
            <a:off x="838200" y="365125"/>
            <a:ext cx="10516870" cy="581342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latin typeface="Calibri" charset="0"/>
                <a:ea typeface="Calibri" charset="0"/>
              </a:rPr>
              <a:t>Click to edit Master text </a:t>
            </a:r>
            <a:r>
              <a:rPr lang="en-US" altLang="ko-KR" sz="2800">
                <a:latin typeface="Calibri" charset="0"/>
                <a:ea typeface="Calibri" charset="0"/>
              </a:rPr>
              <a:t>s</a:t>
            </a:r>
            <a:r>
              <a:rPr lang="en-US" altLang="ko-KR" sz="2800"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latin typeface="Calibri" charset="0"/>
                <a:ea typeface="Calibri" charset="0"/>
              </a:rPr>
              <a:t>yl</a:t>
            </a:r>
            <a:r>
              <a:rPr lang="en-US" altLang="ko-KR" sz="2800">
                <a:latin typeface="Calibri" charset="0"/>
                <a:ea typeface="Calibri" charset="0"/>
              </a:rPr>
              <a:t>e</a:t>
            </a:r>
            <a:r>
              <a:rPr lang="en-US" altLang="ko-KR" sz="2800">
                <a:latin typeface="Calibri" charset="0"/>
                <a:ea typeface="Calibri" charset="0"/>
              </a:rPr>
              <a:t>s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>
                <a:latin typeface="Calibri" charset="0"/>
                <a:ea typeface="Calibri" charset="0"/>
              </a:rPr>
              <a:t>S</a:t>
            </a:r>
            <a:r>
              <a:rPr lang="en-US" altLang="ko-KR" sz="2400"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latin typeface="Calibri" charset="0"/>
                <a:ea typeface="Calibri" charset="0"/>
              </a:rPr>
              <a:t>c</a:t>
            </a:r>
            <a:r>
              <a:rPr lang="en-US" altLang="ko-KR" sz="2400">
                <a:latin typeface="Calibri" charset="0"/>
                <a:ea typeface="Calibri" charset="0"/>
              </a:rPr>
              <a:t>o</a:t>
            </a:r>
            <a:r>
              <a:rPr lang="en-US" altLang="ko-KR" sz="2400">
                <a:latin typeface="Calibri" charset="0"/>
                <a:ea typeface="Calibri" charset="0"/>
              </a:rPr>
              <a:t>n</a:t>
            </a:r>
            <a:r>
              <a:rPr lang="en-US" altLang="ko-KR" sz="2400">
                <a:latin typeface="Calibri" charset="0"/>
                <a:ea typeface="Calibri" charset="0"/>
              </a:rPr>
              <a:t>d</a:t>
            </a:r>
            <a:r>
              <a:rPr lang="en-US" altLang="ko-KR" sz="2400">
                <a:latin typeface="Calibri" charset="0"/>
                <a:ea typeface="Calibri" charset="0"/>
              </a:rPr>
              <a:t> </a:t>
            </a:r>
            <a:r>
              <a:rPr lang="en-US" altLang="ko-KR" sz="2400">
                <a:latin typeface="Calibri" charset="0"/>
                <a:ea typeface="Calibri" charset="0"/>
              </a:rPr>
              <a:t>l</a:t>
            </a:r>
            <a:r>
              <a:rPr lang="en-US" altLang="ko-KR" sz="2400"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latin typeface="Calibri" charset="0"/>
                <a:ea typeface="Calibri" charset="0"/>
              </a:rPr>
              <a:t>v</a:t>
            </a:r>
            <a:r>
              <a:rPr lang="en-US" altLang="ko-KR" sz="2400"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latin typeface="Calibri" charset="0"/>
                <a:ea typeface="Calibri" charset="0"/>
              </a:rPr>
              <a:t>l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>
                <a:latin typeface="Calibri" charset="0"/>
                <a:ea typeface="Calibri" charset="0"/>
              </a:rPr>
              <a:t>T</a:t>
            </a:r>
            <a:r>
              <a:rPr lang="en-US" altLang="ko-KR" sz="2000">
                <a:latin typeface="Calibri" charset="0"/>
                <a:ea typeface="Calibri" charset="0"/>
              </a:rPr>
              <a:t>h</a:t>
            </a:r>
            <a:r>
              <a:rPr lang="en-US" altLang="ko-KR" sz="2000">
                <a:latin typeface="Calibri" charset="0"/>
                <a:ea typeface="Calibri" charset="0"/>
              </a:rPr>
              <a:t>i</a:t>
            </a:r>
            <a:r>
              <a:rPr lang="en-US" altLang="ko-KR" sz="2000">
                <a:latin typeface="Calibri" charset="0"/>
                <a:ea typeface="Calibri" charset="0"/>
              </a:rPr>
              <a:t>r</a:t>
            </a:r>
            <a:r>
              <a:rPr lang="en-US" altLang="ko-KR" sz="2000">
                <a:latin typeface="Calibri" charset="0"/>
                <a:ea typeface="Calibri" charset="0"/>
              </a:rPr>
              <a:t>d</a:t>
            </a:r>
            <a:r>
              <a:rPr lang="en-US" altLang="ko-KR" sz="2000">
                <a:latin typeface="Calibri" charset="0"/>
                <a:ea typeface="Calibri" charset="0"/>
              </a:rPr>
              <a:t> </a:t>
            </a:r>
            <a:r>
              <a:rPr lang="en-US" altLang="ko-KR" sz="2000">
                <a:latin typeface="Calibri" charset="0"/>
                <a:ea typeface="Calibri" charset="0"/>
              </a:rPr>
              <a:t>l</a:t>
            </a:r>
            <a:r>
              <a:rPr lang="en-US" altLang="ko-KR" sz="2000">
                <a:latin typeface="Calibri" charset="0"/>
                <a:ea typeface="Calibri" charset="0"/>
              </a:rPr>
              <a:t>e</a:t>
            </a:r>
            <a:r>
              <a:rPr lang="en-US" altLang="ko-KR" sz="2000">
                <a:latin typeface="Calibri" charset="0"/>
                <a:ea typeface="Calibri" charset="0"/>
              </a:rPr>
              <a:t>v</a:t>
            </a:r>
            <a:r>
              <a:rPr lang="en-US" altLang="ko-KR" sz="2000">
                <a:latin typeface="Calibri" charset="0"/>
                <a:ea typeface="Calibri" charset="0"/>
              </a:rPr>
              <a:t>e</a:t>
            </a:r>
            <a:r>
              <a:rPr lang="en-US" altLang="ko-KR" sz="2000">
                <a:latin typeface="Calibri" charset="0"/>
                <a:ea typeface="Calibri" charset="0"/>
              </a:rPr>
              <a:t>l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latin typeface="Calibri" charset="0"/>
                <a:ea typeface="Calibri" charset="0"/>
              </a:rPr>
              <a:t>o</a:t>
            </a:r>
            <a:r>
              <a:rPr lang="en-US" altLang="ko-KR" sz="1800">
                <a:latin typeface="Calibri" charset="0"/>
                <a:ea typeface="Calibri" charset="0"/>
              </a:rPr>
              <a:t>urth level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•"/>
            </a:pPr>
            <a:r>
              <a:rPr lang="en-US" altLang="ko-KR" sz="1800"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latin typeface="Calibri" charset="0"/>
                <a:ea typeface="Calibri" charset="0"/>
              </a:rPr>
              <a:t>ifth level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>
                <a:latin typeface="Calibri" charset="0"/>
                <a:ea typeface="Calibri" charset="0"/>
              </a:rPr>
              <a:t>9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latin typeface="Calibri" charset="0"/>
                <a:ea typeface="Calibri" charset="0"/>
              </a:rPr>
              <a:t>footer</a:t>
            </a: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Calibri" charset="0"/>
                <a:ea typeface="Calibri" charset="0"/>
              </a:rPr>
              <a:t>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0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79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Relationship Id="rId2" Type="http://schemas.openxmlformats.org/officeDocument/2006/relationships/slideLayout" Target="../slideLayouts/slideLayout12.xml"></Relationship><Relationship Id="rId3" Type="http://schemas.openxmlformats.org/officeDocument/2006/relationships/slideLayout" Target="../slideLayouts/slideLayout13.xml"></Relationship><Relationship Id="rId4" Type="http://schemas.openxmlformats.org/officeDocument/2006/relationships/slideLayout" Target="../slideLayouts/slideLayout14.xml"></Relationship><Relationship Id="rId5" Type="http://schemas.openxmlformats.org/officeDocument/2006/relationships/slideLayout" Target="../slideLayouts/slideLayout15.xml"></Relationship><Relationship Id="rId6" Type="http://schemas.openxmlformats.org/officeDocument/2006/relationships/slideLayout" Target="../slideLayouts/slideLayout16.xml"></Relationship><Relationship Id="rId7" Type="http://schemas.openxmlformats.org/officeDocument/2006/relationships/slideLayout" Target="../slideLayouts/slideLayout17.xml"></Relationship><Relationship Id="rId8" Type="http://schemas.openxmlformats.org/officeDocument/2006/relationships/slideLayout" Target="../slideLayouts/slideLayout18.xml"></Relationship><Relationship Id="rId9" Type="http://schemas.openxmlformats.org/officeDocument/2006/relationships/slideLayout" Target="../slideLayouts/slideLayout19.xml"></Relationship><Relationship Id="rId10" Type="http://schemas.openxmlformats.org/officeDocument/2006/relationships/slideLayout" Target="../slideLayouts/slideLayout20.xml"></Relationship><Relationship Id="rId11" Type="http://schemas.openxmlformats.org/officeDocument/2006/relationships/slideLayout" Target="../slideLayouts/slideLayout21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2.xml"></Relationship><Relationship Id="rId2" Type="http://schemas.openxmlformats.org/officeDocument/2006/relationships/slideLayout" Target="../slideLayouts/slideLayout23.xml"></Relationship><Relationship Id="rId3" Type="http://schemas.openxmlformats.org/officeDocument/2006/relationships/slideLayout" Target="../slideLayouts/slideLayout24.xml"></Relationship><Relationship Id="rId4" Type="http://schemas.openxmlformats.org/officeDocument/2006/relationships/slideLayout" Target="../slideLayouts/slideLayout25.xml"></Relationship><Relationship Id="rId5" Type="http://schemas.openxmlformats.org/officeDocument/2006/relationships/slideLayout" Target="../slideLayouts/slideLayout26.xml"></Relationship><Relationship Id="rId6" Type="http://schemas.openxmlformats.org/officeDocument/2006/relationships/slideLayout" Target="../slideLayouts/slideLayout27.xml"></Relationship><Relationship Id="rId7" Type="http://schemas.openxmlformats.org/officeDocument/2006/relationships/slideLayout" Target="../slideLayouts/slideLayout28.xml"></Relationship><Relationship Id="rId8" Type="http://schemas.openxmlformats.org/officeDocument/2006/relationships/slideLayout" Target="../slideLayouts/slideLayout29.xml"></Relationship><Relationship Id="rId9" Type="http://schemas.openxmlformats.org/officeDocument/2006/relationships/slideLayout" Target="../slideLayouts/slideLayout30.xml"></Relationship><Relationship Id="rId10" Type="http://schemas.openxmlformats.org/officeDocument/2006/relationships/slideLayout" Target="../slideLayouts/slideLayout31.xml"></Relationship><Relationship Id="rId11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2.xml"></Relationship><Relationship Id="rId2" Type="http://schemas.openxmlformats.org/officeDocument/2006/relationships/slideLayout" Target="../slideLayouts/slideLayout33.xml"></Relationship><Relationship Id="rId3" Type="http://schemas.openxmlformats.org/officeDocument/2006/relationships/slideLayout" Target="../slideLayouts/slideLayout34.xml"></Relationship><Relationship Id="rId4" Type="http://schemas.openxmlformats.org/officeDocument/2006/relationships/slideLayout" Target="../slideLayouts/slideLayout35.xml"></Relationship><Relationship Id="rId5" Type="http://schemas.openxmlformats.org/officeDocument/2006/relationships/slideLayout" Target="../slideLayouts/slideLayout36.xml"></Relationship><Relationship Id="rId6" Type="http://schemas.openxmlformats.org/officeDocument/2006/relationships/slideLayout" Target="../slideLayouts/slideLayout37.xml"></Relationship><Relationship Id="rId7" Type="http://schemas.openxmlformats.org/officeDocument/2006/relationships/slideLayout" Target="../slideLayouts/slideLayout38.xml"></Relationship><Relationship Id="rId8" Type="http://schemas.openxmlformats.org/officeDocument/2006/relationships/slideLayout" Target="../slideLayouts/slideLayout39.xml"></Relationship><Relationship Id="rId9" Type="http://schemas.openxmlformats.org/officeDocument/2006/relationships/slideLayout" Target="../slideLayouts/slideLayout40.xml"></Relationship><Relationship Id="rId10" Type="http://schemas.openxmlformats.org/officeDocument/2006/relationships/slideLayout" Target="../slideLayouts/slideLayout41.xml"></Relationship><Relationship Id="rId11" Type="http://schemas.openxmlformats.org/officeDocument/2006/relationships/theme" Target="../theme/theme4.xml"></Relationship></Relationships>
</file>

<file path=ppt/slideMasters/_rels/slideMaster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2.xml"></Relationship><Relationship Id="rId2" Type="http://schemas.openxmlformats.org/officeDocument/2006/relationships/slideLayout" Target="../slideLayouts/slideLayout43.xml"></Relationship><Relationship Id="rId3" Type="http://schemas.openxmlformats.org/officeDocument/2006/relationships/slideLayout" Target="../slideLayouts/slideLayout44.xml"></Relationship><Relationship Id="rId4" Type="http://schemas.openxmlformats.org/officeDocument/2006/relationships/slideLayout" Target="../slideLayouts/slideLayout45.xml"></Relationship><Relationship Id="rId5" Type="http://schemas.openxmlformats.org/officeDocument/2006/relationships/slideLayout" Target="../slideLayouts/slideLayout46.xml"></Relationship><Relationship Id="rId6" Type="http://schemas.openxmlformats.org/officeDocument/2006/relationships/slideLayout" Target="../slideLayouts/slideLayout47.xml"></Relationship><Relationship Id="rId7" Type="http://schemas.openxmlformats.org/officeDocument/2006/relationships/slideLayout" Target="../slideLayouts/slideLayout48.xml"></Relationship><Relationship Id="rId8" Type="http://schemas.openxmlformats.org/officeDocument/2006/relationships/slideLayout" Target="../slideLayouts/slideLayout49.xml"></Relationship><Relationship Id="rId9" Type="http://schemas.openxmlformats.org/officeDocument/2006/relationships/slideLayout" Target="../slideLayouts/slideLayout50.xml"></Relationship><Relationship Id="rId10" Type="http://schemas.openxmlformats.org/officeDocument/2006/relationships/slideLayout" Target="../slideLayouts/slideLayout51.xml"></Relationship><Relationship Id="rId11" Type="http://schemas.openxmlformats.org/officeDocument/2006/relationships/theme" Target="../theme/theme5.xml"></Relationship></Relationships>
</file>

<file path=ppt/slideMasters/_rels/slideMaster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2.xml"></Relationship><Relationship Id="rId2" Type="http://schemas.openxmlformats.org/officeDocument/2006/relationships/slideLayout" Target="../slideLayouts/slideLayout53.xml"></Relationship><Relationship Id="rId3" Type="http://schemas.openxmlformats.org/officeDocument/2006/relationships/slideLayout" Target="../slideLayouts/slideLayout54.xml"></Relationship><Relationship Id="rId4" Type="http://schemas.openxmlformats.org/officeDocument/2006/relationships/slideLayout" Target="../slideLayouts/slideLayout55.xml"></Relationship><Relationship Id="rId5" Type="http://schemas.openxmlformats.org/officeDocument/2006/relationships/slideLayout" Target="../slideLayouts/slideLayout56.xml"></Relationship><Relationship Id="rId6" Type="http://schemas.openxmlformats.org/officeDocument/2006/relationships/slideLayout" Target="../slideLayouts/slideLayout57.xml"></Relationship><Relationship Id="rId7" Type="http://schemas.openxmlformats.org/officeDocument/2006/relationships/slideLayout" Target="../slideLayouts/slideLayout58.xml"></Relationship><Relationship Id="rId8" Type="http://schemas.openxmlformats.org/officeDocument/2006/relationships/slideLayout" Target="../slideLayouts/slideLayout59.xml"></Relationship><Relationship Id="rId9" Type="http://schemas.openxmlformats.org/officeDocument/2006/relationships/slideLayout" Target="../slideLayouts/slideLayout60.xml"></Relationship><Relationship Id="rId10" Type="http://schemas.openxmlformats.org/officeDocument/2006/relationships/slideLayout" Target="../slideLayouts/slideLayout61.xml"></Relationship><Relationship Id="rId11" Type="http://schemas.openxmlformats.org/officeDocument/2006/relationships/theme" Target="../theme/theme6.xml"></Relationship></Relationships>
</file>

<file path=ppt/slideMasters/_rels/slideMaster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2.xml"></Relationship><Relationship Id="rId2" Type="http://schemas.openxmlformats.org/officeDocument/2006/relationships/slideLayout" Target="../slideLayouts/slideLayout63.xml"></Relationship><Relationship Id="rId3" Type="http://schemas.openxmlformats.org/officeDocument/2006/relationships/slideLayout" Target="../slideLayouts/slideLayout64.xml"></Relationship><Relationship Id="rId4" Type="http://schemas.openxmlformats.org/officeDocument/2006/relationships/slideLayout" Target="../slideLayouts/slideLayout65.xml"></Relationship><Relationship Id="rId5" Type="http://schemas.openxmlformats.org/officeDocument/2006/relationships/slideLayout" Target="../slideLayouts/slideLayout66.xml"></Relationship><Relationship Id="rId6" Type="http://schemas.openxmlformats.org/officeDocument/2006/relationships/slideLayout" Target="../slideLayouts/slideLayout67.xml"></Relationship><Relationship Id="rId7" Type="http://schemas.openxmlformats.org/officeDocument/2006/relationships/slideLayout" Target="../slideLayouts/slideLayout68.xml"></Relationship><Relationship Id="rId8" Type="http://schemas.openxmlformats.org/officeDocument/2006/relationships/slideLayout" Target="../slideLayouts/slideLayout69.xml"></Relationship><Relationship Id="rId9" Type="http://schemas.openxmlformats.org/officeDocument/2006/relationships/slideLayout" Target="../slideLayouts/slideLayout70.xml"></Relationship><Relationship Id="rId10" Type="http://schemas.openxmlformats.org/officeDocument/2006/relationships/slideLayout" Target="../slideLayouts/slideLayout71.xml"></Relationship><Relationship Id="rId11" Type="http://schemas.openxmlformats.org/officeDocument/2006/relationships/theme" Target="../theme/theme7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1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마스터 제목 스타일 편집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마스터 텍스트 스타일을 편집합니다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228600" indent="-22860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둘째 수준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228600" indent="-22860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셋째 수준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228600" indent="-22860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  <a:p>
            <a:pPr marL="228600" indent="-228600" algn="l" defTabSz="91440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Calibri" charset="0"/>
                <a:ea typeface="Arial" charset="0"/>
                <a:cs typeface="+mn-cs"/>
              </a:rPr>
              <a:t>8/8/2019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sz="1800">
                <a:solidFill>
                  <a:schemeClr val="tx1"/>
                </a:solidFill>
                <a:latin typeface="Calibri" charset="0"/>
                <a:ea typeface="Calibri" charset="0"/>
                <a:cs typeface="+mn-cs"/>
              </a:rPr>
              <a:t>‹#›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D9173"/>
            </a:gs>
            <a:gs pos="58000">
              <a:srgbClr val="C0A47F"/>
            </a:gs>
          </a:gsLst>
          <a:lin ang="12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4400"/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sz="2800"/>
              <a:t>Click to edit Master text styles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Second level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Third level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Fourth level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/>
            <a:r>
              <a:rPr lang="en-US" sz="2400"/>
              <a:t/>
            </a:r>
            <a:r>
              <a:rPr sz="2000">
                <a:solidFill>
                  <a:srgbClr val="000000"/>
                </a:solidFill>
                <a:latin typeface="Arial" charset="0"/>
              </a:rPr>
              <a:t>8/8/2019</a:t>
            </a: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sz="2000"/>
              <a:t>footer</a:t>
            </a: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sz="1800"/>
              <a:t>‹#›</a:t>
            </a:r>
            <a:r>
              <a:rPr lang="en-US" sz="1200"/>
              <a:t/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D9173"/>
            </a:gs>
            <a:gs pos="58000">
              <a:srgbClr val="C0A47F"/>
            </a:gs>
          </a:gsLst>
          <a:lin ang="12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Click to edit Master title style</a:t>
            </a:r>
            <a:endParaRPr lang="ko-KR" altLang="en-US" sz="1800">
              <a:solidFill>
                <a:schemeClr val="tx1"/>
              </a:solidFill>
              <a:latin typeface="Calibri Light" charset="0"/>
              <a:ea typeface="Calibri Light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styles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8/9/2019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footer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&lt;#&gt;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D9173"/>
            </a:gs>
            <a:gs pos="58000">
              <a:srgbClr val="C0A47F"/>
            </a:gs>
          </a:gsLst>
          <a:lin ang="12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C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lick to edit Master title 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 Light" charset="0"/>
                <a:ea typeface="Calibri Light" charset="0"/>
              </a:rPr>
              <a:t>tyle</a:t>
            </a:r>
            <a:endParaRPr lang="ko-KR" altLang="en-US" sz="1800">
              <a:solidFill>
                <a:schemeClr val="tx1"/>
              </a:solidFill>
              <a:latin typeface="Calibri Light" charset="0"/>
              <a:ea typeface="Calibri Light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tyles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  <a:p>
            <a: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8/9/2019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foote</a:t>
            </a:r>
            <a:r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r</a:t>
            </a:r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>
                <a:solidFill>
                  <a:schemeClr val="tx1"/>
                </a:solidFill>
                <a:latin typeface="Calibri" charset="0"/>
                <a:ea typeface="Calibri" charset="0"/>
              </a:rPr>
              <a:t>&lt;#&gt;</a:t>
            </a:fld>
            <a:endParaRPr lang="ko-KR" altLang="en-US" sz="1800">
              <a:solidFill>
                <a:schemeClr val="tx1"/>
              </a:solidFill>
              <a:latin typeface="Calibri" charset="0"/>
              <a:ea typeface="Calibri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110" r:id="rId2"/>
    <p:sldLayoutId id="2147484111" r:id="rId3"/>
    <p:sldLayoutId id="2147484112" r:id="rId4"/>
    <p:sldLayoutId id="2147484113" r:id="rId5"/>
    <p:sldLayoutId id="2147484114" r:id="rId6"/>
    <p:sldLayoutId id="2147484115" r:id="rId7"/>
    <p:sldLayoutId id="2147484116" r:id="rId8"/>
    <p:sldLayoutId id="2147484117" r:id="rId9"/>
    <p:sldLayoutId id="214748411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D9173"/>
            </a:gs>
            <a:gs pos="58000">
              <a:srgbClr val="C0A47F"/>
            </a:gs>
          </a:gsLst>
          <a:lin ang="12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C</a:t>
            </a:r>
            <a:r>
              <a:rPr lang="en-US" altLang="ko-KR" sz="4400">
                <a:solidFill>
                  <a:schemeClr val="tx1"/>
                </a:solidFill>
                <a:latin typeface="Calibri Light" charset="0"/>
                <a:ea typeface="Calibri Light" charset="0"/>
              </a:rPr>
              <a:t>lick to edit Master title style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defTabSz="91440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Click to edit Master text 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s</a:t>
            </a: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tyles</a:t>
            </a:r>
          </a:p>
          <a:p>
            <a:pPr marL="228600" indent="-228600" algn="l" defTabSz="91440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Second level</a:t>
            </a:r>
          </a:p>
          <a:p>
            <a:pPr marL="228600" indent="-228600" algn="l" defTabSz="91440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Third level</a:t>
            </a:r>
          </a:p>
          <a:p>
            <a:pPr marL="228600" indent="-228600" algn="l" defTabSz="91440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Fourth level</a:t>
            </a:r>
          </a:p>
          <a:p>
            <a:pPr marL="228600" indent="-228600" algn="l" defTabSz="91440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Calibri" charset="0"/>
                <a:ea typeface="Calibri" charset="0"/>
              </a:rPr>
              <a:t>Fifth level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8/8/2019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foote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r</a:t>
            </a: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>
                <a:latin typeface="Calibri Light" charset="0"/>
                <a:ea typeface="Calibri Light" charset="0"/>
              </a:rPr>
              <a:t>C</a:t>
            </a:r>
            <a:r>
              <a:rPr lang="en-US" altLang="ko-KR" sz="4400">
                <a:latin typeface="Calibri Light" charset="0"/>
                <a:ea typeface="Calibri Light" charset="0"/>
              </a:rPr>
              <a:t>lick to edit Master title sty</a:t>
            </a:r>
            <a:r>
              <a:rPr lang="en-US" altLang="ko-KR" sz="4400">
                <a:latin typeface="Calibri Light" charset="0"/>
                <a:ea typeface="Calibri Light" charset="0"/>
              </a:rPr>
              <a:t>l</a:t>
            </a:r>
            <a:r>
              <a:rPr lang="en-US" altLang="ko-KR" sz="4400">
                <a:latin typeface="Calibri Light" charset="0"/>
                <a:ea typeface="Calibri Light" charset="0"/>
              </a:rPr>
              <a:t>e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>
                <a:latin typeface="Calibri" charset="0"/>
                <a:ea typeface="Calibri" charset="0"/>
              </a:rPr>
              <a:t>C</a:t>
            </a:r>
            <a:r>
              <a:rPr lang="en-US" altLang="ko-KR" sz="2800">
                <a:latin typeface="Calibri" charset="0"/>
                <a:ea typeface="Calibri" charset="0"/>
              </a:rPr>
              <a:t>l</a:t>
            </a:r>
            <a:r>
              <a:rPr lang="en-US" altLang="ko-KR" sz="2800">
                <a:latin typeface="Calibri" charset="0"/>
                <a:ea typeface="Calibri" charset="0"/>
              </a:rPr>
              <a:t>ic</a:t>
            </a:r>
            <a:r>
              <a:rPr lang="en-US" altLang="ko-KR" sz="2800">
                <a:latin typeface="Calibri" charset="0"/>
                <a:ea typeface="Calibri" charset="0"/>
              </a:rPr>
              <a:t>k</a:t>
            </a:r>
            <a:r>
              <a:rPr lang="en-US" altLang="ko-KR" sz="2800"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latin typeface="Calibri" charset="0"/>
                <a:ea typeface="Calibri" charset="0"/>
              </a:rPr>
              <a:t>o</a:t>
            </a:r>
            <a:r>
              <a:rPr lang="en-US" altLang="ko-KR" sz="2800"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latin typeface="Calibri" charset="0"/>
                <a:ea typeface="Calibri" charset="0"/>
              </a:rPr>
              <a:t>e</a:t>
            </a:r>
            <a:r>
              <a:rPr lang="en-US" altLang="ko-KR" sz="2800">
                <a:latin typeface="Calibri" charset="0"/>
                <a:ea typeface="Calibri" charset="0"/>
              </a:rPr>
              <a:t>d</a:t>
            </a:r>
            <a:r>
              <a:rPr lang="en-US" altLang="ko-KR" sz="2800">
                <a:latin typeface="Calibri" charset="0"/>
                <a:ea typeface="Calibri" charset="0"/>
              </a:rPr>
              <a:t>i</a:t>
            </a:r>
            <a:r>
              <a:rPr lang="en-US" altLang="ko-KR" sz="2800"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latin typeface="Calibri" charset="0"/>
                <a:ea typeface="Calibri" charset="0"/>
              </a:rPr>
              <a:t>M</a:t>
            </a:r>
            <a:r>
              <a:rPr lang="en-US" altLang="ko-KR" sz="2800">
                <a:latin typeface="Calibri" charset="0"/>
                <a:ea typeface="Calibri" charset="0"/>
              </a:rPr>
              <a:t>a</a:t>
            </a:r>
            <a:r>
              <a:rPr lang="en-US" altLang="ko-KR" sz="2800">
                <a:latin typeface="Calibri" charset="0"/>
                <a:ea typeface="Calibri" charset="0"/>
              </a:rPr>
              <a:t>s</a:t>
            </a:r>
            <a:r>
              <a:rPr lang="en-US" altLang="ko-KR" sz="2800"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latin typeface="Calibri" charset="0"/>
                <a:ea typeface="Calibri" charset="0"/>
              </a:rPr>
              <a:t>e</a:t>
            </a:r>
            <a:r>
              <a:rPr lang="en-US" altLang="ko-KR" sz="2800">
                <a:latin typeface="Calibri" charset="0"/>
                <a:ea typeface="Calibri" charset="0"/>
              </a:rPr>
              <a:t>r</a:t>
            </a:r>
            <a:r>
              <a:rPr lang="en-US" altLang="ko-KR" sz="2800">
                <a:latin typeface="Calibri" charset="0"/>
                <a:ea typeface="Calibri" charset="0"/>
              </a:rPr>
              <a:t> </a:t>
            </a:r>
            <a:r>
              <a:rPr lang="en-US" altLang="ko-KR" sz="2800"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latin typeface="Calibri" charset="0"/>
                <a:ea typeface="Calibri" charset="0"/>
              </a:rPr>
              <a:t>e</a:t>
            </a:r>
            <a:r>
              <a:rPr lang="en-US" altLang="ko-KR" sz="2800">
                <a:latin typeface="Calibri" charset="0"/>
                <a:ea typeface="Calibri" charset="0"/>
              </a:rPr>
              <a:t>x</a:t>
            </a:r>
            <a:r>
              <a:rPr lang="en-US" altLang="ko-KR" sz="2800">
                <a:latin typeface="Calibri" charset="0"/>
                <a:ea typeface="Calibri" charset="0"/>
              </a:rPr>
              <a:t>t</a:t>
            </a:r>
            <a:r>
              <a:rPr lang="en-US" altLang="ko-KR" sz="2800">
                <a:latin typeface="Calibri" charset="0"/>
                <a:ea typeface="Calibri" charset="0"/>
              </a:rPr>
              <a:t> styles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>
                <a:latin typeface="Calibri" charset="0"/>
                <a:ea typeface="Calibri" charset="0"/>
              </a:rPr>
              <a:t>S</a:t>
            </a:r>
            <a:r>
              <a:rPr lang="en-US" altLang="ko-KR" sz="2400">
                <a:latin typeface="Calibri" charset="0"/>
                <a:ea typeface="Calibri" charset="0"/>
              </a:rPr>
              <a:t>e</a:t>
            </a:r>
            <a:r>
              <a:rPr lang="en-US" altLang="ko-KR" sz="2400">
                <a:latin typeface="Calibri" charset="0"/>
                <a:ea typeface="Calibri" charset="0"/>
              </a:rPr>
              <a:t>cond level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>
                <a:latin typeface="Calibri" charset="0"/>
                <a:ea typeface="Calibri" charset="0"/>
              </a:rPr>
              <a:t>T</a:t>
            </a:r>
            <a:r>
              <a:rPr lang="en-US" altLang="ko-KR" sz="2000">
                <a:latin typeface="Calibri" charset="0"/>
                <a:ea typeface="Calibri" charset="0"/>
              </a:rPr>
              <a:t>h</a:t>
            </a:r>
            <a:r>
              <a:rPr lang="en-US" altLang="ko-KR" sz="2000">
                <a:latin typeface="Calibri" charset="0"/>
                <a:ea typeface="Calibri" charset="0"/>
              </a:rPr>
              <a:t>i</a:t>
            </a:r>
            <a:r>
              <a:rPr lang="en-US" altLang="ko-KR" sz="2000">
                <a:latin typeface="Calibri" charset="0"/>
                <a:ea typeface="Calibri" charset="0"/>
              </a:rPr>
              <a:t>rd level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Calibri" charset="0"/>
                <a:ea typeface="Calibri" charset="0"/>
              </a:rPr>
              <a:t>Fourth level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>
                <a:latin typeface="Calibri" charset="0"/>
                <a:ea typeface="Calibri" charset="0"/>
              </a:rPr>
              <a:t>F</a:t>
            </a:r>
            <a:r>
              <a:rPr lang="en-US" altLang="ko-KR" sz="1800">
                <a:latin typeface="Calibri" charset="0"/>
                <a:ea typeface="Calibri" charset="0"/>
              </a:rPr>
              <a:t>i</a:t>
            </a:r>
            <a:r>
              <a:rPr lang="en-US" altLang="ko-KR" sz="1800">
                <a:latin typeface="Calibri" charset="0"/>
                <a:ea typeface="Calibri" charset="0"/>
              </a:rPr>
              <a:t>fth level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>
                <a:latin typeface="Calibri" charset="0"/>
                <a:ea typeface="Calibri" charset="0"/>
              </a:rPr>
              <a:t>19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latin typeface="Calibri" charset="0"/>
                <a:ea typeface="Calibri" charset="0"/>
              </a:rPr>
              <a:t>fo</a:t>
            </a:r>
            <a:r>
              <a:rPr lang="en-US" altLang="ko-KR" sz="1200">
                <a:latin typeface="Calibri" charset="0"/>
                <a:ea typeface="Calibri" charset="0"/>
              </a:rPr>
              <a:t>o</a:t>
            </a:r>
            <a:r>
              <a:rPr lang="en-US" altLang="ko-KR" sz="1200">
                <a:latin typeface="Calibri" charset="0"/>
                <a:ea typeface="Calibri" charset="0"/>
              </a:rPr>
              <a:t>ter</a:t>
            </a: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>
                <a:latin typeface="Calibri" charset="0"/>
                <a:ea typeface="Calibri" charset="0"/>
              </a:rPr>
              <a:t>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fImage6701349741.jpeg"></Relationship><Relationship Id="rId4" Type="http://schemas.openxmlformats.org/officeDocument/2006/relationships/slideLayout" Target="../slideLayouts/slideLayout2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140984905724.png"></Relationship><Relationship Id="rId3" Type="http://schemas.openxmlformats.org/officeDocument/2006/relationships/image" Target="../media/fImage891613382995.png"></Relationship><Relationship Id="rId4" Type="http://schemas.openxmlformats.org/officeDocument/2006/relationships/image" Target="../media/fImage2049113501942.png"></Relationship><Relationship Id="rId5" Type="http://schemas.openxmlformats.org/officeDocument/2006/relationships/image" Target="../media/fImage2689113514827.png"></Relationship><Relationship Id="rId6" Type="http://schemas.openxmlformats.org/officeDocument/2006/relationships/image" Target="../media/fImage1032713495436.png"></Relationship><Relationship Id="rId7" Type="http://schemas.openxmlformats.org/officeDocument/2006/relationships/image" Target="../media/fImage140984946500.png"></Relationship><Relationship Id="rId8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140984905724.png"></Relationship><Relationship Id="rId7" Type="http://schemas.openxmlformats.org/officeDocument/2006/relationships/image" Target="../media/fImage904752390491.png"></Relationship><Relationship Id="rId8" Type="http://schemas.openxmlformats.org/officeDocument/2006/relationships/image" Target="../media/fImage14488723912995.png"></Relationship><Relationship Id="rId9" Type="http://schemas.openxmlformats.org/officeDocument/2006/relationships/image" Target="../media/fImage600323931942.png"></Relationship><Relationship Id="rId10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40984905724.png"></Relationship><Relationship Id="rId3" Type="http://schemas.openxmlformats.org/officeDocument/2006/relationships/image" Target="../media/fImage20308615332391.png"></Relationship><Relationship Id="rId4" Type="http://schemas.openxmlformats.org/officeDocument/2006/relationships/image" Target="../media/fImage1389815364604.gif"></Relationship><Relationship Id="rId5" Type="http://schemas.openxmlformats.org/officeDocument/2006/relationships/image" Target="../media/fImage1173615373902.png"></Relationship><Relationship Id="rId6" Type="http://schemas.openxmlformats.org/officeDocument/2006/relationships/image" Target="../media/fImage81961538153.png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140984905724.png"></Relationship><Relationship Id="rId3" Type="http://schemas.openxmlformats.org/officeDocument/2006/relationships/image" Target="../media/fImage81961551292.png"></Relationship><Relationship Id="rId4" Type="http://schemas.openxmlformats.org/officeDocument/2006/relationships/image" Target="../media/fImage1173615522382.png"></Relationship><Relationship Id="rId5" Type="http://schemas.openxmlformats.org/officeDocument/2006/relationships/image" Target="../media/fImage623715547421.png"></Relationship><Relationship Id="rId6" Type="http://schemas.openxmlformats.org/officeDocument/2006/relationships/image" Target="../media/fImage471215568716.png"></Relationship><Relationship Id="rId7" Type="http://schemas.openxmlformats.org/officeDocument/2006/relationships/image" Target="../media/fImage819615659718.png"></Relationship><Relationship Id="rId8" Type="http://schemas.openxmlformats.org/officeDocument/2006/relationships/image" Target="../media/fImage1173615669895.png"></Relationship><Relationship Id="rId9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140985358145.png"></Relationship><Relationship Id="rId3" Type="http://schemas.openxmlformats.org/officeDocument/2006/relationships/image" Target="../media/fImage25494725463281.png"></Relationship><Relationship Id="rId4" Type="http://schemas.openxmlformats.org/officeDocument/2006/relationships/image" Target="../media/fImage140985676827.png"></Relationship><Relationship Id="rId5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140984905724.png"></Relationship><Relationship Id="rId3" Type="http://schemas.openxmlformats.org/officeDocument/2006/relationships/image" Target="../media/fImage13555915625447.png"></Relationship><Relationship Id="rId4" Type="http://schemas.openxmlformats.org/officeDocument/2006/relationships/image" Target="../media/fImage9390815631726.png"></Relationship><Relationship Id="rId5" Type="http://schemas.openxmlformats.org/officeDocument/2006/relationships/image" Target="../media/fImage16542415644771.png"></Relationship><Relationship Id="rId6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140984905724.png"></Relationship><Relationship Id="rId3" Type="http://schemas.openxmlformats.org/officeDocument/2006/relationships/image" Target="../media/fImage13276112643902.png"></Relationship><Relationship Id="rId4" Type="http://schemas.openxmlformats.org/officeDocument/2006/relationships/image" Target="../media/fImage2196591267153.png"></Relationship><Relationship Id="rId5" Type="http://schemas.openxmlformats.org/officeDocument/2006/relationships/image" Target="../media/fImage1142091269292.png"></Relationship><Relationship Id="rId6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140985719961.png"></Relationship><Relationship Id="rId3" Type="http://schemas.openxmlformats.org/officeDocument/2006/relationships/image" Target="../media/fImage2549472574491.png"></Relationship><Relationship Id="rId4" Type="http://schemas.openxmlformats.org/officeDocument/2006/relationships/image" Target="../media/fImage140985832995.png"></Relationship><Relationship Id="rId5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140984905724.png"></Relationship><Relationship Id="rId3" Type="http://schemas.openxmlformats.org/officeDocument/2006/relationships/image" Target="../media/fImage4512514042382.png"></Relationship><Relationship Id="rId4" Type="http://schemas.openxmlformats.org/officeDocument/2006/relationships/image" Target="../media/fImage879614057421.png"></Relationship><Relationship Id="rId5" Type="http://schemas.openxmlformats.org/officeDocument/2006/relationships/image" Target="../media/fImage2262721494827.png"></Relationship><Relationship Id="rId6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fImage140984905724.png"></Relationship><Relationship Id="rId3" Type="http://schemas.openxmlformats.org/officeDocument/2006/relationships/image" Target="../media/fImage5303422175436.png"></Relationship><Relationship Id="rId4" Type="http://schemas.openxmlformats.org/officeDocument/2006/relationships/image" Target="../media/fImage10875922202391.png"></Relationship><Relationship Id="rId5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1775005158467.jpeg"></Relationship><Relationship Id="rId3" Type="http://schemas.openxmlformats.org/officeDocument/2006/relationships/image" Target="../media/fImage140985196334.png"></Relationship><Relationship Id="rId4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fImage1968212349169.jpeg"></Relationship><Relationship Id="rId3" Type="http://schemas.openxmlformats.org/officeDocument/2006/relationships/image" Target="../media/fImage140984905724.png"></Relationship><Relationship Id="rId4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fImage140984905724.png"></Relationship><Relationship Id="rId3" Type="http://schemas.openxmlformats.org/officeDocument/2006/relationships/image" Target="../media/fImage100766194464.png"></Relationship><Relationship Id="rId4" Type="http://schemas.openxmlformats.org/officeDocument/2006/relationships/image" Target="../media/fImage201596071478.png"></Relationship><Relationship Id="rId5" Type="http://schemas.openxmlformats.org/officeDocument/2006/relationships/image" Target="../media/fImage117006149358.png"></Relationship><Relationship Id="rId6" Type="http://schemas.openxmlformats.org/officeDocument/2006/relationships/image" Target="../media/fImage162666246962.png"></Relationship><Relationship Id="rId7" Type="http://schemas.openxmlformats.org/officeDocument/2006/relationships/image" Target="../media/fImage162668175705.png"></Relationship><Relationship Id="rId8" Type="http://schemas.openxmlformats.org/officeDocument/2006/relationships/image" Target="../media/fImage4125182141.png"></Relationship><Relationship Id="rId9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fImage140984905724.png"></Relationship><Relationship Id="rId3" Type="http://schemas.openxmlformats.org/officeDocument/2006/relationships/image" Target="../media/fImage1206910261538.png"></Relationship><Relationship Id="rId4" Type="http://schemas.openxmlformats.org/officeDocument/2006/relationships/image" Target="../media/fImage1288810351869.png"></Relationship><Relationship Id="rId5" Type="http://schemas.openxmlformats.org/officeDocument/2006/relationships/image" Target="../media/fImage1578510389912.png"></Relationship><Relationship Id="rId6" Type="http://schemas.openxmlformats.org/officeDocument/2006/relationships/image" Target="../media/fImage162666246962.png"></Relationship><Relationship Id="rId7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fImage140984905724.png"></Relationship><Relationship Id="rId3" Type="http://schemas.openxmlformats.org/officeDocument/2006/relationships/image" Target="../media/fImage2298225298467.png"></Relationship><Relationship Id="rId4" Type="http://schemas.openxmlformats.org/officeDocument/2006/relationships/image" Target="../media/fImage14556725306334.png"></Relationship><Relationship Id="rId5" Type="http://schemas.openxmlformats.org/officeDocument/2006/relationships/image" Target="../media/fImage536025316500.png"></Relationship><Relationship Id="rId6" Type="http://schemas.openxmlformats.org/officeDocument/2006/relationships/image" Target="../media/fImage162666246962.png"></Relationship><Relationship Id="rId7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fImage140984905724.png"></Relationship><Relationship Id="rId3" Type="http://schemas.openxmlformats.org/officeDocument/2006/relationships/image" Target="../media/fImage20166173341.png"></Relationship><Relationship Id="rId4" Type="http://schemas.openxmlformats.org/officeDocument/2006/relationships/image" Target="../media/fImage1311917348467.png"></Relationship><Relationship Id="rId5" Type="http://schemas.openxmlformats.org/officeDocument/2006/relationships/image" Target="../media/fImage937217356334.png"></Relationship><Relationship Id="rId6" Type="http://schemas.openxmlformats.org/officeDocument/2006/relationships/image" Target="../media/fImage1277117366500.png"></Relationship><Relationship Id="rId7" Type="http://schemas.openxmlformats.org/officeDocument/2006/relationships/image" Target="../media/fImage162666246962.png"></Relationship><Relationship Id="rId8" Type="http://schemas.openxmlformats.org/officeDocument/2006/relationships/slideLayout" Target="../slideLayouts/slideLayout2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fImage140984905724.png"></Relationship><Relationship Id="rId3" Type="http://schemas.openxmlformats.org/officeDocument/2006/relationships/image" Target="../media/fImage1410717599169.png"></Relationship><Relationship Id="rId4" Type="http://schemas.openxmlformats.org/officeDocument/2006/relationships/image" Target="../media/fImage6026517605724.png"></Relationship><Relationship Id="rId5" Type="http://schemas.openxmlformats.org/officeDocument/2006/relationships/image" Target="../media/fImage13720517611478.png"></Relationship><Relationship Id="rId6" Type="http://schemas.openxmlformats.org/officeDocument/2006/relationships/slideLayout" Target="../slideLayouts/slideLayout2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fImage140984905724.png"></Relationship><Relationship Id="rId3" Type="http://schemas.openxmlformats.org/officeDocument/2006/relationships/image" Target="../media/fImage35644617709358.png"></Relationship><Relationship Id="rId4" Type="http://schemas.openxmlformats.org/officeDocument/2006/relationships/image" Target="../media/fImage61579217716962.png"></Relationship><Relationship Id="rId5" Type="http://schemas.openxmlformats.org/officeDocument/2006/relationships/image" Target="../media/fImage5178417724464.png"></Relationship><Relationship Id="rId6" Type="http://schemas.openxmlformats.org/officeDocument/2006/relationships/slideLayout" Target="../slideLayouts/slideLayout2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fImage140984905724.png"></Relationship><Relationship Id="rId3" Type="http://schemas.openxmlformats.org/officeDocument/2006/relationships/image" Target="../media/fImage67203617865705.png"></Relationship><Relationship Id="rId4" Type="http://schemas.openxmlformats.org/officeDocument/2006/relationships/image" Target="../media/fImage9113817878145.png"></Relationship><Relationship Id="rId5" Type="http://schemas.openxmlformats.org/officeDocument/2006/relationships/slideLayout" Target="../slideLayouts/slideLayout2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fImage140984905724.png"></Relationship><Relationship Id="rId3" Type="http://schemas.openxmlformats.org/officeDocument/2006/relationships/image" Target="../media/fImage14331617913281.png"></Relationship><Relationship Id="rId4" Type="http://schemas.openxmlformats.org/officeDocument/2006/relationships/image" Target="../media/fImage562317926827.png"></Relationship><Relationship Id="rId5" Type="http://schemas.openxmlformats.org/officeDocument/2006/relationships/slideLayout" Target="../slideLayouts/slideLayout2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image" Target="../media/fImage140984905724.png"></Relationship><Relationship Id="rId3" Type="http://schemas.openxmlformats.org/officeDocument/2006/relationships/image" Target="../media/fImage26676017959961.png"></Relationship><Relationship Id="rId4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140984905724.png"></Relationship><Relationship Id="rId3" Type="http://schemas.openxmlformats.org/officeDocument/2006/relationships/slideLayout" Target="../slideLayouts/slideLayout2.xml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fImage140984905724.png"></Relationship><Relationship Id="rId3" Type="http://schemas.openxmlformats.org/officeDocument/2006/relationships/image" Target="../media/fImage3353621798491.png"></Relationship><Relationship Id="rId4" Type="http://schemas.openxmlformats.org/officeDocument/2006/relationships/image" Target="../media/fImage11051317992995.png"></Relationship><Relationship Id="rId5" Type="http://schemas.openxmlformats.org/officeDocument/2006/relationships/image" Target="../media/fImage23015118001942.png"></Relationship><Relationship Id="rId6" Type="http://schemas.openxmlformats.org/officeDocument/2006/relationships/slideLayout" Target="../slideLayouts/slideLayout2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fImage140984905724.png"></Relationship><Relationship Id="rId3" Type="http://schemas.openxmlformats.org/officeDocument/2006/relationships/image" Target="../media/fImage315018024827.png"></Relationship><Relationship Id="rId4" Type="http://schemas.openxmlformats.org/officeDocument/2006/relationships/image" Target="../media/fImage8766518035436.png"></Relationship><Relationship Id="rId5" Type="http://schemas.openxmlformats.org/officeDocument/2006/relationships/image" Target="../media/fImage1542218042391.png"></Relationship><Relationship Id="rId6" Type="http://schemas.openxmlformats.org/officeDocument/2006/relationships/image" Target="../media/fImage117618054604.png"></Relationship><Relationship Id="rId7" Type="http://schemas.openxmlformats.org/officeDocument/2006/relationships/slideLayout" Target="../slideLayouts/slideLayout2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image" Target="../media/fImage1216302251942.jpeg"></Relationship><Relationship Id="rId3" Type="http://schemas.openxmlformats.org/officeDocument/2006/relationships/image" Target="../media/fImage140984824827.png"></Relationship><Relationship Id="rId4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140984905724.png"></Relationship><Relationship Id="rId3" Type="http://schemas.openxmlformats.org/officeDocument/2006/relationships/image" Target="../media/fImage291020176241.png"></Relationship><Relationship Id="rId4" Type="http://schemas.openxmlformats.org/officeDocument/2006/relationships/image" Target="../media/fImage29925117638467.png"></Relationship><Relationship Id="rId5" Type="http://schemas.openxmlformats.org/officeDocument/2006/relationships/image" Target="../media/fImage42459417646334.png"></Relationship><Relationship Id="rId6" Type="http://schemas.openxmlformats.org/officeDocument/2006/relationships/image" Target="../media/fImage31150317656500.png"></Relationship><Relationship Id="rId7" Type="http://schemas.openxmlformats.org/officeDocument/2006/relationships/image" Target="../media/fImage43787617669169.png"></Relationship><Relationship Id="rId8" Type="http://schemas.openxmlformats.org/officeDocument/2006/relationships/image" Target="../media/fImage25183317675724.png"></Relationship><Relationship Id="rId9" Type="http://schemas.openxmlformats.org/officeDocument/2006/relationships/image" Target="../media/fImage970517681478.png"></Relationship><Relationship Id="rId10" Type="http://schemas.openxmlformats.org/officeDocument/2006/relationships/image" Target="../media/fImage105953417699358.png"></Relationship><Relationship Id="rId11" Type="http://schemas.openxmlformats.org/officeDocument/2006/relationships/notesSlide" Target="../notesSlides/notesSlide4.xml"></Relationship><Relationship Id="rId12" Type="http://schemas.openxmlformats.org/officeDocument/2006/relationships/slideLayout" Target="../slideLayouts/slideLayout33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140984905724.png"></Relationship><Relationship Id="rId3" Type="http://schemas.openxmlformats.org/officeDocument/2006/relationships/image" Target="../media/fImage73776918356962.png"></Relationship><Relationship Id="rId4" Type="http://schemas.openxmlformats.org/officeDocument/2006/relationships/image" Target="../media/fImage6810618364464.png"></Relationship><Relationship Id="rId5" Type="http://schemas.openxmlformats.org/officeDocument/2006/relationships/image" Target="../media/fImage13333718445705.png"></Relationship><Relationship Id="rId6" Type="http://schemas.openxmlformats.org/officeDocument/2006/relationships/notesSlide" Target="../notesSlides/notesSlide5.xml"></Relationship><Relationship Id="rId7" Type="http://schemas.openxmlformats.org/officeDocument/2006/relationships/slideLayout" Target="../slideLayouts/slideLayout43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21930238541.jpeg"></Relationship><Relationship Id="rId3" Type="http://schemas.openxmlformats.org/officeDocument/2006/relationships/image" Target="../media/fImage140984946500.png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10108823028145.png"></Relationship><Relationship Id="rId3" Type="http://schemas.openxmlformats.org/officeDocument/2006/relationships/image" Target="../media/fImage6542823103281.png"></Relationship><Relationship Id="rId4" Type="http://schemas.openxmlformats.org/officeDocument/2006/relationships/image" Target="../media/fImage10108823176827.png"></Relationship><Relationship Id="rId5" Type="http://schemas.openxmlformats.org/officeDocument/2006/relationships/image" Target="../media/fImage6542823229961.png"></Relationship><Relationship Id="rId6" Type="http://schemas.openxmlformats.org/officeDocument/2006/relationships/notesSlide" Target="../notesSlides/notesSlide7.xml"></Relationship><Relationship Id="rId7" Type="http://schemas.openxmlformats.org/officeDocument/2006/relationships/slideLayout" Target="../slideLayouts/slideLayout53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20318348441.jpeg"></Relationship><Relationship Id="rId3" Type="http://schemas.openxmlformats.org/officeDocument/2006/relationships/image" Target="../media/fImage140984946500.png"></Relationship><Relationship Id="rId4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140984905724.png"></Relationship><Relationship Id="rId3" Type="http://schemas.openxmlformats.org/officeDocument/2006/relationships/image" Target="../media/fImage8916125841.png"></Relationship><Relationship Id="rId4" Type="http://schemas.openxmlformats.org/officeDocument/2006/relationships/image" Target="../media/fImage1032712718467.png"></Relationship><Relationship Id="rId5" Type="http://schemas.openxmlformats.org/officeDocument/2006/relationships/image" Target="../media/fImage2049112726334.png"></Relationship><Relationship Id="rId6" Type="http://schemas.openxmlformats.org/officeDocument/2006/relationships/image" Target="../media/fImage2689112736500.png"></Relationship><Relationship Id="rId7" Type="http://schemas.openxmlformats.org/officeDocument/2006/relationships/image" Target="../media/fImage2366612769169.png"></Relationship><Relationship Id="rId8" Type="http://schemas.openxmlformats.org/officeDocument/2006/relationships/image" Target="../media/fImage314012775724.png"></Relationship><Relationship Id="rId9" Type="http://schemas.openxmlformats.org/officeDocument/2006/relationships/image" Target="../media/fImage657712781478.jpeg"></Relationship><Relationship Id="rId10" Type="http://schemas.openxmlformats.org/officeDocument/2006/relationships/image" Target="../media/fImage1733812819358.png"></Relationship><Relationship Id="rId11" Type="http://schemas.openxmlformats.org/officeDocument/2006/relationships/image" Target="../media/fImage394612826962.png"></Relationship><Relationship Id="rId12" Type="http://schemas.openxmlformats.org/officeDocument/2006/relationships/image" Target="../media/fImage2086312854464.jpeg"></Relationship><Relationship Id="rId13" Type="http://schemas.openxmlformats.org/officeDocument/2006/relationships/image" Target="../media/fImage2274512865705.jpeg"></Relationship><Relationship Id="rId14" Type="http://schemas.openxmlformats.org/officeDocument/2006/relationships/image" Target="../media/fImage1264612878145.jpeg"></Relationship><Relationship Id="rId15" Type="http://schemas.openxmlformats.org/officeDocument/2006/relationships/image" Target="../media/fImage5360012883281.png"></Relationship><Relationship Id="rId16" Type="http://schemas.openxmlformats.org/officeDocument/2006/relationships/image" Target="../media/fImage628812916827.png"></Relationship><Relationship Id="rId17" Type="http://schemas.openxmlformats.org/officeDocument/2006/relationships/image" Target="../media/fImage1389812929961.gif"></Relationship><Relationship Id="rId18" Type="http://schemas.openxmlformats.org/officeDocument/2006/relationships/image" Target="../media/fImage61001293491.png"></Relationship><Relationship Id="rId19" Type="http://schemas.openxmlformats.org/officeDocument/2006/relationships/image" Target="../media/fImage140984946500.png"></Relationship><Relationship Id="rId20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B2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-10795" y="-1905"/>
            <a:ext cx="11696065" cy="6867525"/>
            <a:chOff x="-10795" y="-1905"/>
            <a:chExt cx="11696065" cy="6867525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10795" y="-1905"/>
              <a:ext cx="11336020" cy="6839585"/>
            </a:xfrm>
            <a:prstGeom prst="rect"/>
            <a:noFill/>
          </p:spPr>
        </p:pic>
        <p:sp>
          <p:nvSpPr>
            <p:cNvPr id="31" name="도형 30"/>
            <p:cNvSpPr>
              <a:spLocks/>
            </p:cNvSpPr>
            <p:nvPr/>
          </p:nvSpPr>
          <p:spPr>
            <a:xfrm rot="0">
              <a:off x="-10795" y="-1905"/>
              <a:ext cx="11358245" cy="6868160"/>
            </a:xfrm>
            <a:prstGeom prst="rect"/>
            <a:solidFill>
              <a:schemeClr val="bg1">
                <a:lumMod val="85000"/>
                <a:lumOff val="0"/>
                <a:alpha val="7379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" name="도형 3"/>
            <p:cNvSpPr>
              <a:spLocks/>
            </p:cNvSpPr>
            <p:nvPr/>
          </p:nvSpPr>
          <p:spPr>
            <a:xfrm rot="0">
              <a:off x="3700780" y="1914525"/>
              <a:ext cx="7640955" cy="3859530"/>
            </a:xfrm>
            <a:prstGeom prst="rect"/>
            <a:solidFill>
              <a:srgbClr val="2B2D39">
                <a:alpha val="5495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도형 6"/>
            <p:cNvSpPr>
              <a:spLocks/>
            </p:cNvSpPr>
            <p:nvPr/>
          </p:nvSpPr>
          <p:spPr>
            <a:xfrm rot="0">
              <a:off x="3680460" y="5005070"/>
              <a:ext cx="7637145" cy="117475"/>
            </a:xfrm>
            <a:prstGeom prst="rect"/>
            <a:solidFill>
              <a:srgbClr val="E0D7C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4806950" y="2833370"/>
              <a:ext cx="6707505" cy="1564640"/>
              <a:chOff x="4806950" y="2833370"/>
              <a:chExt cx="6707505" cy="1564640"/>
            </a:xfrm>
          </p:grpSpPr>
          <p:sp>
            <p:nvSpPr>
              <p:cNvPr id="5" name="텍스트 상자 4"/>
              <p:cNvSpPr txBox="1">
                <a:spLocks/>
              </p:cNvSpPr>
              <p:nvPr/>
            </p:nvSpPr>
            <p:spPr>
              <a:xfrm rot="0">
                <a:off x="4805680" y="2833370"/>
                <a:ext cx="6511925" cy="1324610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89535" tIns="46355" rIns="89535" bIns="46355" numCol="1" vert="horz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8000">
                    <a:ln w="9525" cap="rnd" cmpd="sng">
                      <a:noFill/>
                      <a:prstDash/>
                      <a:bevel/>
                    </a:ln>
                    <a:solidFill>
                      <a:schemeClr val="tx1"/>
                    </a:solidFill>
                    <a:latin typeface="HY헤드라인M" charset="0"/>
                    <a:ea typeface="HY헤드라인M" charset="0"/>
                  </a:rPr>
                  <a:t>Learn </a:t>
                </a:r>
                <a:r>
                  <a:rPr lang="en-US" altLang="ko-KR" sz="8000">
                    <a:ln w="9525" cap="rnd" cmpd="sng">
                      <a:noFill/>
                      <a:prstDash/>
                      <a:bevel/>
                    </a:ln>
                    <a:solidFill>
                      <a:schemeClr val="tx1"/>
                    </a:solidFill>
                    <a:latin typeface="HY헤드라인M" charset="0"/>
                    <a:ea typeface="HY헤드라인M" charset="0"/>
                  </a:rPr>
                  <a:t>&amp;</a:t>
                </a:r>
                <a:r>
                  <a:rPr lang="en-US" altLang="ko-KR" sz="8000">
                    <a:ln w="9525" cap="rnd" cmpd="sng">
                      <a:noFill/>
                      <a:prstDash/>
                      <a:bevel/>
                    </a:ln>
                    <a:solidFill>
                      <a:schemeClr val="tx1"/>
                    </a:solidFill>
                    <a:effectLst>
                      <a:outerShdw sx="100000" sy="100000" blurRad="50800" dist="38100" dir="2700000" rotWithShape="0" algn="tl">
                        <a:srgbClr val="000000"/>
                      </a:outerShdw>
                    </a:effectLst>
                    <a:latin typeface="HY헤드라인M" charset="0"/>
                    <a:ea typeface="HY헤드라인M" charset="0"/>
                  </a:rPr>
                  <a:t> </a:t>
                </a:r>
                <a:r>
                  <a:rPr lang="en-US" altLang="ko-KR" sz="8000">
                    <a:ln w="9525" cap="rnd" cmpd="sng">
                      <a:noFill/>
                      <a:prstDash/>
                      <a:bevel/>
                    </a:ln>
                    <a:solidFill>
                      <a:schemeClr val="tx1"/>
                    </a:solidFill>
                    <a:latin typeface="HY헤드라인M" charset="0"/>
                    <a:ea typeface="HY헤드라인M" charset="0"/>
                  </a:rPr>
                  <a:t>Run</a:t>
                </a:r>
                <a:endParaRPr lang="ko-KR" altLang="en-US" sz="8000">
                  <a:ln w="9525" cap="rnd" cmpd="sng">
                    <a:noFill/>
                    <a:prstDash/>
                    <a:bevel/>
                  </a:ln>
                  <a:solidFill>
                    <a:schemeClr val="tx1"/>
                  </a:solidFill>
                  <a:latin typeface="HY헤드라인M" charset="0"/>
                  <a:ea typeface="HY헤드라인M" charset="0"/>
                </a:endParaRPr>
              </a:p>
            </p:txBody>
          </p:sp>
          <p:sp>
            <p:nvSpPr>
              <p:cNvPr id="6" name="텍스트 상자 5"/>
              <p:cNvSpPr txBox="1">
                <a:spLocks/>
              </p:cNvSpPr>
              <p:nvPr/>
            </p:nvSpPr>
            <p:spPr>
              <a:xfrm rot="0">
                <a:off x="9680575" y="3751580"/>
                <a:ext cx="1834515" cy="647700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89535" tIns="46355" rIns="89535" bIns="46355" numCol="1" vert="horz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600">
                    <a:ln w="9525" cap="rnd" cmpd="sng">
                      <a:noFill/>
                      <a:prstDash/>
                      <a:bevel/>
                    </a:ln>
                    <a:solidFill>
                      <a:srgbClr val="E0D7CA"/>
                    </a:solidFill>
                    <a:effectLst>
                      <a:outerShdw sx="100000" sy="100000" blurRad="50800" dist="38100" dir="0" rotWithShape="0" algn="l">
                        <a:srgbClr val="000000"/>
                      </a:outerShdw>
                    </a:effectLst>
                    <a:latin typeface="HY헤드라인M" charset="0"/>
                    <a:ea typeface="HY헤드라인M" charset="0"/>
                  </a:rPr>
                  <a:t>Te</a:t>
                </a:r>
                <a:r>
                  <a:rPr lang="en-US" altLang="ko-KR" sz="3600">
                    <a:ln w="9525" cap="rnd" cmpd="sng">
                      <a:noFill/>
                      <a:prstDash/>
                      <a:bevel/>
                    </a:ln>
                    <a:solidFill>
                      <a:srgbClr val="E0D7CA"/>
                    </a:solidFill>
                    <a:effectLst>
                      <a:outerShdw sx="100000" sy="100000" blurRad="50800" dist="38100" dir="0" rotWithShape="0" algn="l">
                        <a:srgbClr val="000000"/>
                      </a:outerShdw>
                    </a:effectLst>
                    <a:latin typeface="HY헤드라인M" charset="0"/>
                    <a:ea typeface="HY헤드라인M" charset="0"/>
                  </a:rPr>
                  <a:t>am3</a:t>
                </a:r>
                <a:endParaRPr lang="ko-KR" altLang="en-US" sz="3600">
                  <a:ln w="9525" cap="rnd" cmpd="sng">
                    <a:noFill/>
                    <a:prstDash/>
                    <a:bevel/>
                  </a:ln>
                  <a:solidFill>
                    <a:srgbClr val="E0D7CA"/>
                  </a:solidFill>
                  <a:latin typeface="HY헤드라인M" charset="0"/>
                  <a:ea typeface="HY헤드라인M" charset="0"/>
                </a:endParaRPr>
              </a:p>
            </p:txBody>
          </p:sp>
        </p:grpSp>
        <p:sp>
          <p:nvSpPr>
            <p:cNvPr id="28" name="텍스트 상자 27"/>
            <p:cNvSpPr txBox="1">
              <a:spLocks/>
            </p:cNvSpPr>
            <p:nvPr/>
          </p:nvSpPr>
          <p:spPr>
            <a:xfrm rot="0">
              <a:off x="7028180" y="5152390"/>
              <a:ext cx="4298315" cy="40195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b="1">
                  <a:solidFill>
                    <a:srgbClr val="E0D7CA"/>
                  </a:solidFill>
                  <a:latin typeface="맑은 고딕" charset="0"/>
                  <a:ea typeface="맑은 고딕" charset="0"/>
                </a:rPr>
                <a:t>준</a:t>
              </a:r>
              <a:r>
                <a:rPr lang="en-US" altLang="ko-KR" sz="2000" b="1">
                  <a:solidFill>
                    <a:srgbClr val="E0D7CA"/>
                  </a:solidFill>
                  <a:latin typeface="맑은 고딕" charset="0"/>
                  <a:ea typeface="맑은 고딕" charset="0"/>
                </a:rPr>
                <a:t>비</a:t>
              </a:r>
              <a:r>
                <a:rPr lang="en-US" altLang="ko-KR" sz="2000" b="1">
                  <a:solidFill>
                    <a:srgbClr val="E0D7CA"/>
                  </a:solidFill>
                  <a:latin typeface="맑은 고딕" charset="0"/>
                  <a:ea typeface="맑은 고딕" charset="0"/>
                </a:rPr>
                <a:t>물</a:t>
              </a:r>
              <a:r>
                <a:rPr lang="en-US" altLang="ko-KR" sz="2000" b="1">
                  <a:solidFill>
                    <a:srgbClr val="E0D7CA"/>
                  </a:solidFill>
                  <a:latin typeface="맑은 고딕" charset="0"/>
                  <a:ea typeface="맑은 고딕" charset="0"/>
                </a:rPr>
                <a:t>까</a:t>
              </a:r>
              <a:r>
                <a:rPr lang="en-US" altLang="ko-KR" sz="2000" b="1">
                  <a:solidFill>
                    <a:srgbClr val="E0D7CA"/>
                  </a:solidFill>
                  <a:latin typeface="맑은 고딕" charset="0"/>
                  <a:ea typeface="맑은 고딕" charset="0"/>
                </a:rPr>
                <a:t>지 챙겨주는 온라인 클래스</a:t>
              </a:r>
              <a:endParaRPr lang="ko-KR" altLang="en-US" sz="2000" b="1">
                <a:solidFill>
                  <a:srgbClr val="E0D7CA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9" name="텍스트 상자 28"/>
            <p:cNvSpPr txBox="1">
              <a:spLocks/>
            </p:cNvSpPr>
            <p:nvPr/>
          </p:nvSpPr>
          <p:spPr>
            <a:xfrm rot="0">
              <a:off x="7673340" y="5418455"/>
              <a:ext cx="4012565" cy="34036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Learn&amp;Run</a:t>
              </a:r>
              <a:r>
                <a:rPr lang="en-US" altLang="ko-KR" sz="1600" b="1">
                  <a:solidFill>
                    <a:srgbClr val="E0D7CA"/>
                  </a:solidFill>
                  <a:latin typeface="맑은 고딕" charset="0"/>
                  <a:ea typeface="맑은 고딕" charset="0"/>
                </a:rPr>
                <a:t>에서 무엇이든 배워보세요!</a:t>
              </a:r>
              <a:endParaRPr lang="ko-KR" altLang="en-US" sz="1600" b="1">
                <a:solidFill>
                  <a:srgbClr val="E0D7CA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3" name="도형 32"/>
          <p:cNvSpPr>
            <a:spLocks/>
          </p:cNvSpPr>
          <p:nvPr/>
        </p:nvSpPr>
        <p:spPr>
          <a:xfrm rot="0">
            <a:off x="7508875" y="5956935"/>
            <a:ext cx="3723005" cy="79565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이승학 신형석 서창현</a:t>
            </a:r>
            <a:endParaRPr lang="ko-KR" altLang="en-US" sz="1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장영진 고태흥 성시현</a:t>
            </a:r>
            <a:endParaRPr lang="ko-KR" altLang="en-US" sz="1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DF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257175" y="193675"/>
            <a:ext cx="11724005" cy="6670040"/>
            <a:chOff x="257175" y="193675"/>
            <a:chExt cx="11724005" cy="6670040"/>
          </a:xfrm>
        </p:grpSpPr>
        <p:grpSp>
          <p:nvGrpSpPr>
            <p:cNvPr id="4" name="그룹 3"/>
            <p:cNvGrpSpPr/>
            <p:nvPr/>
          </p:nvGrpSpPr>
          <p:grpSpPr>
            <a:xfrm rot="0">
              <a:off x="257175" y="193675"/>
              <a:ext cx="11724005" cy="6670040"/>
              <a:chOff x="257175" y="193675"/>
              <a:chExt cx="11724005" cy="6670040"/>
            </a:xfrm>
          </p:grpSpPr>
          <p:sp>
            <p:nvSpPr>
              <p:cNvPr id="2" name="도형 1"/>
              <p:cNvSpPr>
                <a:spLocks/>
              </p:cNvSpPr>
              <p:nvPr/>
            </p:nvSpPr>
            <p:spPr>
              <a:xfrm rot="0">
                <a:off x="257175" y="193675"/>
                <a:ext cx="11724640" cy="6670675"/>
              </a:xfrm>
              <a:prstGeom prst="round2SameRect">
                <a:avLst>
                  <a:gd name="adj1" fmla="val 5276"/>
                  <a:gd name="adj2" fmla="val 0"/>
                </a:avLst>
              </a:prstGeom>
              <a:pattFill prst="pct30">
                <a:fgClr>
                  <a:srgbClr val="DFD8C7"/>
                </a:fgClr>
                <a:bgClr>
                  <a:schemeClr val="bg1"/>
                </a:bgClr>
              </a:patt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HY헤드라인M" charset="0"/>
                  <a:ea typeface="HY헤드라인M" charset="0"/>
                </a:endParaRPr>
              </a:p>
            </p:txBody>
          </p:sp>
          <p:sp>
            <p:nvSpPr>
              <p:cNvPr id="3" name="도형 2"/>
              <p:cNvSpPr>
                <a:spLocks/>
              </p:cNvSpPr>
              <p:nvPr/>
            </p:nvSpPr>
            <p:spPr>
              <a:xfrm rot="0">
                <a:off x="259080" y="193675"/>
                <a:ext cx="11721465" cy="353060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SimSun" charset="0"/>
                  <a:ea typeface="SimSun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 rot="0">
              <a:off x="11339830" y="328930"/>
              <a:ext cx="405765" cy="81915"/>
              <a:chOff x="11339830" y="328930"/>
              <a:chExt cx="405765" cy="81915"/>
            </a:xfrm>
          </p:grpSpPr>
          <p:sp>
            <p:nvSpPr>
              <p:cNvPr id="7" name="도형 6"/>
              <p:cNvSpPr>
                <a:spLocks/>
              </p:cNvSpPr>
              <p:nvPr/>
            </p:nvSpPr>
            <p:spPr>
              <a:xfrm rot="0">
                <a:off x="11668125" y="333375"/>
                <a:ext cx="78105" cy="78105"/>
              </a:xfrm>
              <a:prstGeom prst="ellipse"/>
              <a:solidFill>
                <a:schemeClr val="accent1"/>
              </a:solidFill>
              <a:ln w="0">
                <a:noFill/>
                <a:prstDash/>
              </a:ln>
              <a:effectLst>
                <a:glow rad="63500">
                  <a:schemeClr val="accent1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SimSun" charset="0"/>
                  <a:ea typeface="SimSun" charset="0"/>
                </a:endParaRPr>
              </a:p>
            </p:txBody>
          </p:sp>
          <p:sp>
            <p:nvSpPr>
              <p:cNvPr id="8" name="도형 7"/>
              <p:cNvSpPr>
                <a:spLocks/>
              </p:cNvSpPr>
              <p:nvPr/>
            </p:nvSpPr>
            <p:spPr>
              <a:xfrm rot="0">
                <a:off x="11339830" y="328930"/>
                <a:ext cx="78105" cy="78105"/>
              </a:xfrm>
              <a:prstGeom prst="ellipse"/>
              <a:solidFill>
                <a:srgbClr val="FF0000"/>
              </a:solidFill>
              <a:ln w="0">
                <a:noFill/>
                <a:prstDash/>
              </a:ln>
              <a:effectLst>
                <a:glow rad="63500">
                  <a:srgbClr val="FF0066">
                    <a:alpha val="40035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SimSun" charset="0"/>
                  <a:ea typeface="SimSun" charset="0"/>
                </a:endParaRPr>
              </a:p>
            </p:txBody>
          </p:sp>
          <p:sp>
            <p:nvSpPr>
              <p:cNvPr id="9" name="도형 8"/>
              <p:cNvSpPr>
                <a:spLocks/>
              </p:cNvSpPr>
              <p:nvPr/>
            </p:nvSpPr>
            <p:spPr>
              <a:xfrm rot="0">
                <a:off x="11501755" y="328930"/>
                <a:ext cx="78105" cy="78105"/>
              </a:xfrm>
              <a:prstGeom prst="ellipse"/>
              <a:solidFill>
                <a:srgbClr val="FFFF00"/>
              </a:solidFill>
              <a:ln w="0">
                <a:noFill/>
                <a:prstDash/>
              </a:ln>
              <a:effectLst>
                <a:glow rad="63500">
                  <a:schemeClr val="accent4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SimSun" charset="0"/>
                  <a:ea typeface="SimSun" charset="0"/>
                </a:endParaRPr>
              </a:p>
            </p:txBody>
          </p:sp>
        </p:grpSp>
      </p:grpSp>
      <p:sp>
        <p:nvSpPr>
          <p:cNvPr id="41" name="도형 40"/>
          <p:cNvSpPr>
            <a:spLocks/>
          </p:cNvSpPr>
          <p:nvPr/>
        </p:nvSpPr>
        <p:spPr>
          <a:xfrm rot="0">
            <a:off x="428625" y="314325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0">
            <a:off x="548640" y="304800"/>
            <a:ext cx="1233170" cy="278130"/>
            <a:chOff x="548640" y="304800"/>
            <a:chExt cx="1233170" cy="278130"/>
          </a:xfrm>
        </p:grpSpPr>
        <p:sp>
          <p:nvSpPr>
            <p:cNvPr id="12" name="텍스트 상자 11"/>
            <p:cNvSpPr txBox="1">
              <a:spLocks/>
            </p:cNvSpPr>
            <p:nvPr/>
          </p:nvSpPr>
          <p:spPr>
            <a:xfrm rot="0">
              <a:off x="721995" y="304800"/>
              <a:ext cx="105981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Learn&amp;Run</a:t>
              </a:r>
              <a:endParaRPr lang="ko-KR" altLang="en-US" sz="1200" b="0"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548640" y="342900"/>
              <a:ext cx="204470" cy="199390"/>
            </a:xfrm>
            <a:prstGeom prst="rect"/>
            <a:noFill/>
          </p:spPr>
        </p:pic>
      </p:grpSp>
      <p:sp>
        <p:nvSpPr>
          <p:cNvPr id="42" name="도형 41"/>
          <p:cNvSpPr>
            <a:spLocks/>
          </p:cNvSpPr>
          <p:nvPr/>
        </p:nvSpPr>
        <p:spPr>
          <a:xfrm rot="0">
            <a:off x="1748155" y="309880"/>
            <a:ext cx="1348105" cy="25273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2209800" y="314325"/>
            <a:ext cx="85788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 선정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762125" y="314325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01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0">
            <a:off x="3110230" y="309880"/>
            <a:ext cx="1305560" cy="238760"/>
          </a:xfrm>
          <a:prstGeom prst="round2Same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4434205" y="309880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5758180" y="309880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7082155" y="309880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8406130" y="309880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 rot="0">
            <a:off x="6017895" y="309880"/>
            <a:ext cx="88900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AO, DTO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>
            <a:off x="7310755" y="309880"/>
            <a:ext cx="112966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기능 및 구현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8644255" y="309880"/>
            <a:ext cx="113855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프로젝트시연</a:t>
            </a:r>
            <a:endParaRPr lang="ko-KR" altLang="en-US" sz="1200" b="0"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3100705" y="309880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accent5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02</a:t>
            </a:r>
            <a:endParaRPr lang="ko-KR" altLang="en-US" sz="1200" b="1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4434205" y="309880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03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5767705" y="309880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04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 rot="0">
            <a:off x="7072630" y="309880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05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 rot="0">
            <a:off x="8396605" y="309880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06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>
            <a:off x="4705350" y="314325"/>
            <a:ext cx="104902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DB </a:t>
            </a: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설계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3472180" y="309880"/>
            <a:ext cx="90995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개발 환경</a:t>
            </a:r>
            <a:endParaRPr lang="ko-KR" altLang="en-US" sz="1200" b="0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98" name="그룹 97"/>
          <p:cNvGrpSpPr/>
          <p:nvPr/>
        </p:nvGrpSpPr>
        <p:grpSpPr>
          <a:xfrm rot="0">
            <a:off x="704850" y="1162050"/>
            <a:ext cx="2219960" cy="419735"/>
            <a:chOff x="704850" y="1162050"/>
            <a:chExt cx="2219960" cy="419735"/>
          </a:xfrm>
        </p:grpSpPr>
        <p:cxnSp>
          <p:nvCxnSpPr>
            <p:cNvPr id="86" name="도형 85"/>
            <p:cNvCxnSpPr/>
            <p:nvPr/>
          </p:nvCxnSpPr>
          <p:spPr>
            <a:xfrm rot="0">
              <a:off x="704850" y="1581150"/>
              <a:ext cx="1600835" cy="635"/>
            </a:xfrm>
            <a:prstGeom prst="line"/>
            <a:ln w="50800" cap="flat" cmpd="sng">
              <a:solidFill>
                <a:srgbClr val="7C7C7A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텍스트 상자 86"/>
            <p:cNvSpPr txBox="1">
              <a:spLocks/>
            </p:cNvSpPr>
            <p:nvPr/>
          </p:nvSpPr>
          <p:spPr>
            <a:xfrm rot="0">
              <a:off x="1076325" y="1162050"/>
              <a:ext cx="1848485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effectLst>
                    <a:outerShdw sx="100000" sy="100000" blurRad="38100" dist="38100" dir="2700000" rotWithShape="0" algn="ctr">
                      <a:srgbClr val="000000">
                        <a:alpha val="43000"/>
                      </a:srgbClr>
                    </a:outerShdw>
                  </a:effectLst>
                  <a:latin typeface="맑은 고딕" charset="0"/>
                  <a:ea typeface="맑은 고딕" charset="0"/>
                </a:rPr>
                <a:t>Language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23900" y="1171575"/>
              <a:ext cx="353060" cy="353060"/>
            </a:xfrm>
            <a:prstGeom prst="rect"/>
            <a:noFill/>
          </p:spPr>
        </p:pic>
      </p:grpSp>
      <p:grpSp>
        <p:nvGrpSpPr>
          <p:cNvPr id="97" name="그룹 96"/>
          <p:cNvGrpSpPr/>
          <p:nvPr/>
        </p:nvGrpSpPr>
        <p:grpSpPr>
          <a:xfrm>
            <a:off x="700405" y="4397375"/>
            <a:ext cx="2795905" cy="419735"/>
            <a:chOff x="700405" y="4397375"/>
            <a:chExt cx="2795905" cy="419735"/>
          </a:xfrm>
        </p:grpSpPr>
        <p:cxnSp>
          <p:nvCxnSpPr>
            <p:cNvPr id="91" name="도형 90"/>
            <p:cNvCxnSpPr/>
            <p:nvPr/>
          </p:nvCxnSpPr>
          <p:spPr>
            <a:xfrm rot="0">
              <a:off x="700405" y="4816475"/>
              <a:ext cx="2710815" cy="1270"/>
            </a:xfrm>
            <a:prstGeom prst="line"/>
            <a:ln w="50800" cap="flat" cmpd="sng">
              <a:solidFill>
                <a:srgbClr val="7C7C7A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텍스트 상자 91"/>
            <p:cNvSpPr txBox="1">
              <a:spLocks/>
            </p:cNvSpPr>
            <p:nvPr/>
          </p:nvSpPr>
          <p:spPr>
            <a:xfrm rot="0">
              <a:off x="1071880" y="4397375"/>
              <a:ext cx="2425065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solidFill>
                    <a:schemeClr val="tx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맑은 고딕" charset="0"/>
                  <a:ea typeface="맑은 고딕" charset="0"/>
                </a:rPr>
                <a:t>Plug-in &amp; Framework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cxnSp>
        <p:nvCxnSpPr>
          <p:cNvPr id="93" name="도형 92"/>
          <p:cNvCxnSpPr/>
          <p:nvPr/>
        </p:nvCxnSpPr>
        <p:spPr>
          <a:xfrm rot="0">
            <a:off x="8505825" y="4842510"/>
            <a:ext cx="2906395" cy="1905"/>
          </a:xfrm>
          <a:prstGeom prst="line"/>
          <a:ln w="50800" cap="flat" cmpd="sng">
            <a:solidFill>
              <a:srgbClr val="7C7C7A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텍스트 상자 93"/>
          <p:cNvSpPr txBox="1">
            <a:spLocks/>
          </p:cNvSpPr>
          <p:nvPr/>
        </p:nvSpPr>
        <p:spPr>
          <a:xfrm rot="0">
            <a:off x="8791575" y="4413250"/>
            <a:ext cx="274447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cap="none" b="0" strike="noStrike">
                <a:solidFill>
                  <a:srgbClr val="000000"/>
                </a:solidFill>
                <a:latin typeface="Arial" charset="0"/>
                <a:ea typeface="Arial" charset="0"/>
              </a:rPr>
              <a:t>Cooperation Tool &amp; WAS</a:t>
            </a:r>
            <a:endParaRPr lang="ko-KR" altLang="en-US" sz="1800" cap="none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 flipH="1">
            <a:off x="760095" y="4415155"/>
            <a:ext cx="315595" cy="315595"/>
          </a:xfrm>
          <a:prstGeom prst="rect"/>
          <a:noFill/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8486140" y="4465320"/>
            <a:ext cx="335280" cy="335280"/>
          </a:xfrm>
          <a:prstGeom prst="rect"/>
          <a:noFill/>
        </p:spPr>
      </p:pic>
      <p:sp>
        <p:nvSpPr>
          <p:cNvPr id="123" name="도형 122"/>
          <p:cNvSpPr>
            <a:spLocks/>
          </p:cNvSpPr>
          <p:nvPr/>
        </p:nvSpPr>
        <p:spPr>
          <a:xfrm rot="0">
            <a:off x="4119880" y="2419350"/>
            <a:ext cx="3548380" cy="1906905"/>
          </a:xfrm>
          <a:prstGeom prst="rect"/>
          <a:solidFill>
            <a:srgbClr val="2B2D39">
              <a:alpha val="30026"/>
            </a:srgbClr>
          </a:solidFill>
          <a:ln w="0">
            <a:noFill/>
            <a:prstDash/>
          </a:ln>
          <a:effectLst>
            <a:glow rad="63500">
              <a:schemeClr val="accent3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n w="9525" cap="rnd" cmpd="sng">
                <a:noFill/>
                <a:prstDash/>
                <a:bevel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" name="도형 113"/>
          <p:cNvSpPr>
            <a:spLocks/>
          </p:cNvSpPr>
          <p:nvPr/>
        </p:nvSpPr>
        <p:spPr>
          <a:xfrm rot="0">
            <a:off x="2286000" y="1514475"/>
            <a:ext cx="133985" cy="133985"/>
          </a:xfrm>
          <a:prstGeom prst="ellipse"/>
          <a:solidFill>
            <a:srgbClr val="2B2D3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" name="도형 114"/>
          <p:cNvSpPr>
            <a:spLocks/>
          </p:cNvSpPr>
          <p:nvPr/>
        </p:nvSpPr>
        <p:spPr>
          <a:xfrm rot="0">
            <a:off x="3405505" y="4744085"/>
            <a:ext cx="134620" cy="134620"/>
          </a:xfrm>
          <a:prstGeom prst="ellipse"/>
          <a:solidFill>
            <a:srgbClr val="2B2D3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41" name="그룹 140"/>
          <p:cNvGrpSpPr/>
          <p:nvPr/>
        </p:nvGrpSpPr>
        <p:grpSpPr>
          <a:xfrm rot="0">
            <a:off x="8987155" y="1157605"/>
            <a:ext cx="2734310" cy="495935"/>
            <a:chOff x="8987155" y="1157605"/>
            <a:chExt cx="2734310" cy="495935"/>
          </a:xfrm>
        </p:grpSpPr>
        <p:cxnSp>
          <p:nvCxnSpPr>
            <p:cNvPr id="89" name="도형 88"/>
            <p:cNvCxnSpPr/>
            <p:nvPr/>
          </p:nvCxnSpPr>
          <p:spPr>
            <a:xfrm rot="0" flipV="1">
              <a:off x="9105900" y="1576705"/>
              <a:ext cx="2244090" cy="1270"/>
            </a:xfrm>
            <a:prstGeom prst="line"/>
            <a:ln w="50800" cap="flat" cmpd="sng">
              <a:solidFill>
                <a:srgbClr val="7C7C7A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텍스트 상자 89"/>
            <p:cNvSpPr txBox="1">
              <a:spLocks/>
            </p:cNvSpPr>
            <p:nvPr/>
          </p:nvSpPr>
          <p:spPr>
            <a:xfrm rot="0">
              <a:off x="9391650" y="1157605"/>
              <a:ext cx="2329815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effectLst>
                    <a:outerShdw sx="100000" sy="100000" blurRad="38100" dist="38100" dir="2700000" rotWithShape="0" algn="ctr">
                      <a:srgbClr val="000000">
                        <a:alpha val="43000"/>
                      </a:srgbClr>
                    </a:outerShdw>
                  </a:effectLst>
                  <a:latin typeface="맑은 고딕" charset="0"/>
                  <a:ea typeface="맑은 고딕" charset="0"/>
                </a:rPr>
                <a:t>DataBase &amp; Editor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99" name="그림 9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9058275" y="1171575"/>
              <a:ext cx="343535" cy="343535"/>
            </a:xfrm>
            <a:prstGeom prst="rect"/>
            <a:noFill/>
          </p:spPr>
        </p:pic>
        <p:sp>
          <p:nvSpPr>
            <p:cNvPr id="116" name="도형 115"/>
            <p:cNvSpPr>
              <a:spLocks/>
            </p:cNvSpPr>
            <p:nvPr/>
          </p:nvSpPr>
          <p:spPr>
            <a:xfrm rot="0">
              <a:off x="8987155" y="1519555"/>
              <a:ext cx="133985" cy="133985"/>
            </a:xfrm>
            <a:prstGeom prst="ellipse"/>
            <a:solidFill>
              <a:srgbClr val="2B2D3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7" name="도형 116"/>
          <p:cNvSpPr>
            <a:spLocks/>
          </p:cNvSpPr>
          <p:nvPr/>
        </p:nvSpPr>
        <p:spPr>
          <a:xfrm rot="0">
            <a:off x="8387080" y="4765675"/>
            <a:ext cx="134620" cy="134620"/>
          </a:xfrm>
          <a:prstGeom prst="ellipse"/>
          <a:solidFill>
            <a:srgbClr val="2B2D3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19" name="그룹 118"/>
          <p:cNvGrpSpPr/>
          <p:nvPr/>
        </p:nvGrpSpPr>
        <p:grpSpPr>
          <a:xfrm rot="0">
            <a:off x="4265295" y="2814955"/>
            <a:ext cx="5086350" cy="708660"/>
            <a:chOff x="4265295" y="2814955"/>
            <a:chExt cx="5086350" cy="708660"/>
          </a:xfrm>
        </p:grpSpPr>
        <p:sp>
          <p:nvSpPr>
            <p:cNvPr id="120" name="텍스트 상자 119"/>
            <p:cNvSpPr txBox="1">
              <a:spLocks/>
            </p:cNvSpPr>
            <p:nvPr/>
          </p:nvSpPr>
          <p:spPr>
            <a:xfrm rot="0">
              <a:off x="4726305" y="2814955"/>
              <a:ext cx="4625340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 &amp;</a:t>
              </a:r>
              <a:r>
                <a:rPr sz="3600">
                  <a:ln w="9525" cap="rnd" cmpd="sng">
                    <a:noFill/>
                    <a:prstDash/>
                    <a:bevel/>
                  </a:ln>
                  <a:solidFill>
                    <a:schemeClr val="tx1"/>
                  </a:solidFill>
                  <a:effectLst>
                    <a:outerShdw sx="100000" sy="100000" blurRad="50800" dist="38100" dir="2700000" rotWithShape="0" algn="tl">
                      <a:srgbClr val="000000"/>
                    </a:outerShdw>
                  </a:effectLst>
                  <a:latin typeface="HY헤드라인M" charset="0"/>
                  <a:ea typeface="HY헤드라인M" charset="0"/>
                </a:rPr>
                <a:t> </a:t>
              </a:r>
              <a:r>
                <a:rPr sz="360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Run</a:t>
              </a:r>
              <a:endParaRPr lang="ko-KR" altLang="en-US" sz="36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121" name="그림 120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4265295" y="2905125"/>
              <a:ext cx="506730" cy="507365"/>
            </a:xfrm>
            <a:prstGeom prst="rect"/>
            <a:noFill/>
          </p:spPr>
        </p:pic>
        <p:sp>
          <p:nvSpPr>
            <p:cNvPr id="122" name="텍스트 상자 121"/>
            <p:cNvSpPr txBox="1">
              <a:spLocks/>
            </p:cNvSpPr>
            <p:nvPr/>
          </p:nvSpPr>
          <p:spPr>
            <a:xfrm rot="0">
              <a:off x="6715125" y="3153410"/>
              <a:ext cx="1834515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ln w="9525" cap="rnd" cmpd="sng">
                    <a:noFill/>
                    <a:prstDash/>
                    <a:bevel/>
                  </a:ln>
                  <a:solidFill>
                    <a:srgbClr val="E0D7CA"/>
                  </a:solidFill>
                  <a:effectLst>
                    <a:outerShdw sx="100000" sy="100000" blurRad="50800" dist="38100" dir="0" rotWithShape="0" algn="l">
                      <a:srgbClr val="000000"/>
                    </a:outerShdw>
                  </a:effectLst>
                  <a:latin typeface="HY헤드라인M" charset="0"/>
                  <a:ea typeface="HY헤드라인M" charset="0"/>
                </a:rPr>
                <a:t>Team3</a:t>
              </a:r>
              <a:endParaRPr lang="ko-KR" altLang="en-US" sz="1800">
                <a:ln w="9525" cap="rnd" cmpd="sng">
                  <a:noFill/>
                  <a:prstDash/>
                  <a:bevel/>
                </a:ln>
                <a:solidFill>
                  <a:srgbClr val="E0D7CA"/>
                </a:solidFill>
                <a:latin typeface="HY헤드라인M" charset="0"/>
                <a:ea typeface="HY헤드라인M" charset="0"/>
              </a:endParaRPr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700405" y="1796415"/>
            <a:ext cx="1719580" cy="1423035"/>
            <a:chOff x="700405" y="1796415"/>
            <a:chExt cx="1719580" cy="1423035"/>
          </a:xfrm>
        </p:grpSpPr>
        <p:sp>
          <p:nvSpPr>
            <p:cNvPr id="124" name="텍스트 상자 123"/>
            <p:cNvSpPr txBox="1">
              <a:spLocks/>
            </p:cNvSpPr>
            <p:nvPr/>
          </p:nvSpPr>
          <p:spPr>
            <a:xfrm rot="0">
              <a:off x="704850" y="1796415"/>
              <a:ext cx="1715770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HTML5</a:t>
              </a:r>
              <a:endParaRPr lang="ko-KR" altLang="en-US" sz="1800" b="0">
                <a:solidFill>
                  <a:schemeClr val="accent1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125" name="텍스트 상자 124"/>
            <p:cNvSpPr txBox="1">
              <a:spLocks/>
            </p:cNvSpPr>
            <p:nvPr/>
          </p:nvSpPr>
          <p:spPr>
            <a:xfrm rot="0">
              <a:off x="700405" y="2144395"/>
              <a:ext cx="1715770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CSS3</a:t>
              </a:r>
              <a:endParaRPr lang="ko-KR" altLang="en-US" sz="1800" b="0">
                <a:solidFill>
                  <a:schemeClr val="accent1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126" name="텍스트 상자 125"/>
            <p:cNvSpPr txBox="1">
              <a:spLocks/>
            </p:cNvSpPr>
            <p:nvPr/>
          </p:nvSpPr>
          <p:spPr>
            <a:xfrm rot="0">
              <a:off x="700405" y="2496820"/>
              <a:ext cx="1715770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JavaScript</a:t>
              </a:r>
              <a:endParaRPr lang="ko-KR" altLang="en-US" sz="1800" b="0">
                <a:solidFill>
                  <a:schemeClr val="accent1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127" name="텍스트 상자 126"/>
            <p:cNvSpPr txBox="1">
              <a:spLocks/>
            </p:cNvSpPr>
            <p:nvPr/>
          </p:nvSpPr>
          <p:spPr>
            <a:xfrm rot="0">
              <a:off x="700405" y="2849245"/>
              <a:ext cx="1715770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JDK 1.8.0_212</a:t>
              </a:r>
              <a:endParaRPr lang="ko-KR" altLang="en-US" sz="1800" b="0">
                <a:solidFill>
                  <a:schemeClr val="accent1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 rot="0">
            <a:off x="8987155" y="1824355"/>
            <a:ext cx="1814830" cy="770255"/>
            <a:chOff x="8987155" y="1824355"/>
            <a:chExt cx="1814830" cy="770255"/>
          </a:xfrm>
        </p:grpSpPr>
        <p:sp>
          <p:nvSpPr>
            <p:cNvPr id="128" name="텍스트 상자 127"/>
            <p:cNvSpPr txBox="1">
              <a:spLocks/>
            </p:cNvSpPr>
            <p:nvPr/>
          </p:nvSpPr>
          <p:spPr>
            <a:xfrm rot="0">
              <a:off x="8987155" y="1824355"/>
              <a:ext cx="1715135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3000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Mysql8</a:t>
              </a:r>
              <a:endParaRPr lang="ko-KR" altLang="en-US" sz="1800">
                <a:solidFill>
                  <a:schemeClr val="accent1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129" name="텍스트 상자 128"/>
            <p:cNvSpPr txBox="1">
              <a:spLocks/>
            </p:cNvSpPr>
            <p:nvPr/>
          </p:nvSpPr>
          <p:spPr>
            <a:xfrm rot="0">
              <a:off x="8987155" y="2224405"/>
              <a:ext cx="1814830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3000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Eclipse 2018-7</a:t>
              </a:r>
              <a:endParaRPr lang="ko-KR" altLang="en-US" sz="1800">
                <a:solidFill>
                  <a:schemeClr val="accent1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700405" y="4981575"/>
            <a:ext cx="1796415" cy="1390015"/>
            <a:chOff x="700405" y="4981575"/>
            <a:chExt cx="1796415" cy="1390015"/>
          </a:xfrm>
        </p:grpSpPr>
        <p:sp>
          <p:nvSpPr>
            <p:cNvPr id="130" name="텍스트 상자 129"/>
            <p:cNvSpPr txBox="1">
              <a:spLocks/>
            </p:cNvSpPr>
            <p:nvPr/>
          </p:nvSpPr>
          <p:spPr>
            <a:xfrm rot="0">
              <a:off x="700405" y="4981575"/>
              <a:ext cx="1716405" cy="37147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j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Q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u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ery</a:t>
              </a:r>
              <a:endParaRPr lang="ko-KR" altLang="en-US" sz="1800">
                <a:solidFill>
                  <a:schemeClr val="accent1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131" name="텍스트 상자 130"/>
            <p:cNvSpPr txBox="1">
              <a:spLocks/>
            </p:cNvSpPr>
            <p:nvPr/>
          </p:nvSpPr>
          <p:spPr>
            <a:xfrm rot="0">
              <a:off x="700405" y="5324475"/>
              <a:ext cx="1716405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Sp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ri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n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g</a:t>
              </a:r>
              <a:endParaRPr lang="ko-KR" altLang="en-US" sz="1800">
                <a:solidFill>
                  <a:schemeClr val="accent1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132" name="텍스트 상자 131"/>
            <p:cNvSpPr txBox="1">
              <a:spLocks/>
            </p:cNvSpPr>
            <p:nvPr/>
          </p:nvSpPr>
          <p:spPr>
            <a:xfrm rot="0">
              <a:off x="700405" y="5667375"/>
              <a:ext cx="1797050" cy="37147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M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a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v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e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n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 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p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l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u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g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-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i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n</a:t>
              </a:r>
              <a:endParaRPr lang="ko-KR" altLang="en-US" sz="1800">
                <a:solidFill>
                  <a:schemeClr val="accent1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133" name="텍스트 상자 132"/>
            <p:cNvSpPr txBox="1">
              <a:spLocks/>
            </p:cNvSpPr>
            <p:nvPr/>
          </p:nvSpPr>
          <p:spPr>
            <a:xfrm rot="0">
              <a:off x="700405" y="6000750"/>
              <a:ext cx="1716405" cy="37147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M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y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B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at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i</a:t>
              </a:r>
              <a:r>
                <a:rPr lang="en-US" altLang="ko-KR"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s</a:t>
              </a:r>
              <a:endParaRPr lang="ko-KR" altLang="en-US" sz="1800">
                <a:solidFill>
                  <a:schemeClr val="accent1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endParaRPr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8996680" y="5128260"/>
            <a:ext cx="2329180" cy="1103630"/>
            <a:chOff x="8996680" y="5128260"/>
            <a:chExt cx="2329180" cy="1103630"/>
          </a:xfrm>
        </p:grpSpPr>
        <p:sp>
          <p:nvSpPr>
            <p:cNvPr id="134" name="텍스트 상자 133"/>
            <p:cNvSpPr txBox="1">
              <a:spLocks/>
            </p:cNvSpPr>
            <p:nvPr/>
          </p:nvSpPr>
          <p:spPr>
            <a:xfrm rot="0">
              <a:off x="8996680" y="5128260"/>
              <a:ext cx="1844040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GitHub</a:t>
              </a:r>
              <a:endParaRPr lang="ko-KR" altLang="en-US" sz="1800">
                <a:solidFill>
                  <a:schemeClr val="accent1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135" name="텍스트 상자 134"/>
            <p:cNvSpPr txBox="1">
              <a:spLocks/>
            </p:cNvSpPr>
            <p:nvPr/>
          </p:nvSpPr>
          <p:spPr>
            <a:xfrm rot="0">
              <a:off x="8996680" y="5490210"/>
              <a:ext cx="1844040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SourceTree</a:t>
              </a:r>
              <a:endParaRPr lang="ko-KR" altLang="en-US" sz="1800">
                <a:solidFill>
                  <a:schemeClr val="accent1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136" name="텍스트 상자 135"/>
            <p:cNvSpPr txBox="1">
              <a:spLocks/>
            </p:cNvSpPr>
            <p:nvPr/>
          </p:nvSpPr>
          <p:spPr>
            <a:xfrm rot="0">
              <a:off x="9001125" y="5861685"/>
              <a:ext cx="2325370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solidFill>
                    <a:schemeClr val="accent1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Apache Tomcat 8.5</a:t>
              </a:r>
              <a:endParaRPr lang="ko-KR" altLang="en-US" sz="1800">
                <a:solidFill>
                  <a:schemeClr val="accent1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endParaRPr>
            </a:p>
          </p:txBody>
        </p:sp>
      </p:grpSp>
      <p:sp>
        <p:nvSpPr>
          <p:cNvPr id="70" name="텍스트 상자 69"/>
          <p:cNvSpPr txBox="1">
            <a:spLocks/>
          </p:cNvSpPr>
          <p:nvPr/>
        </p:nvSpPr>
        <p:spPr>
          <a:xfrm rot="0">
            <a:off x="4648835" y="3528695"/>
            <a:ext cx="266700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spc="-150">
                <a:solidFill>
                  <a:schemeClr val="bg1"/>
                </a:solidFill>
                <a:latin typeface="HY헤드라인M" charset="0"/>
                <a:ea typeface="HY헤드라인M" charset="0"/>
              </a:rPr>
              <a:t>Development Environment</a:t>
            </a:r>
            <a:endParaRPr lang="ko-KR" altLang="en-US" sz="1800">
              <a:solidFill>
                <a:schemeClr val="bg1"/>
              </a:solidFill>
              <a:latin typeface="HY헤드라인M" charset="0"/>
              <a:ea typeface="HY헤드라인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DF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57175" y="193675"/>
            <a:ext cx="11723370" cy="6669405"/>
            <a:chOff x="257175" y="193675"/>
            <a:chExt cx="11723370" cy="6669405"/>
          </a:xfrm>
        </p:grpSpPr>
        <p:grpSp>
          <p:nvGrpSpPr>
            <p:cNvPr id="4" name="그룹 3"/>
            <p:cNvGrpSpPr/>
            <p:nvPr/>
          </p:nvGrpSpPr>
          <p:grpSpPr>
            <a:xfrm>
              <a:off x="257175" y="193675"/>
              <a:ext cx="11723370" cy="6669405"/>
              <a:chOff x="257175" y="193675"/>
              <a:chExt cx="11723370" cy="6669405"/>
            </a:xfrm>
          </p:grpSpPr>
          <p:sp>
            <p:nvSpPr>
              <p:cNvPr id="2" name="도형 1"/>
              <p:cNvSpPr>
                <a:spLocks/>
              </p:cNvSpPr>
              <p:nvPr/>
            </p:nvSpPr>
            <p:spPr>
              <a:xfrm rot="0">
                <a:off x="257175" y="193675"/>
                <a:ext cx="11724005" cy="6670040"/>
              </a:xfrm>
              <a:prstGeom prst="round2SameRect">
                <a:avLst>
                  <a:gd name="adj1" fmla="val 5276"/>
                  <a:gd name="adj2" fmla="val 0"/>
                </a:avLst>
              </a:prstGeom>
              <a:pattFill prst="pct30">
                <a:fgClr>
                  <a:srgbClr val="DFD8C7"/>
                </a:fgClr>
                <a:bgClr>
                  <a:schemeClr val="bg1"/>
                </a:bgClr>
              </a:patt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도형 2"/>
              <p:cNvSpPr>
                <a:spLocks/>
              </p:cNvSpPr>
              <p:nvPr/>
            </p:nvSpPr>
            <p:spPr>
              <a:xfrm rot="0">
                <a:off x="259080" y="193675"/>
                <a:ext cx="11720830" cy="352425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11339830" y="328930"/>
              <a:ext cx="405130" cy="81280"/>
              <a:chOff x="11339830" y="328930"/>
              <a:chExt cx="405130" cy="81280"/>
            </a:xfrm>
          </p:grpSpPr>
          <p:sp>
            <p:nvSpPr>
              <p:cNvPr id="7" name="도형 6"/>
              <p:cNvSpPr>
                <a:spLocks/>
              </p:cNvSpPr>
              <p:nvPr/>
            </p:nvSpPr>
            <p:spPr>
              <a:xfrm rot="0">
                <a:off x="11668125" y="333375"/>
                <a:ext cx="77470" cy="77470"/>
              </a:xfrm>
              <a:prstGeom prst="ellipse"/>
              <a:solidFill>
                <a:schemeClr val="accent1"/>
              </a:solidFill>
              <a:ln w="0">
                <a:noFill/>
                <a:prstDash/>
              </a:ln>
              <a:effectLst>
                <a:glow rad="63500">
                  <a:schemeClr val="accent1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도형 7"/>
              <p:cNvSpPr>
                <a:spLocks/>
              </p:cNvSpPr>
              <p:nvPr/>
            </p:nvSpPr>
            <p:spPr>
              <a:xfrm rot="0">
                <a:off x="11339830" y="328930"/>
                <a:ext cx="77470" cy="77470"/>
              </a:xfrm>
              <a:prstGeom prst="ellipse"/>
              <a:solidFill>
                <a:srgbClr val="FF0000"/>
              </a:solidFill>
              <a:ln w="0">
                <a:noFill/>
                <a:prstDash/>
              </a:ln>
              <a:effectLst>
                <a:glow rad="63500">
                  <a:srgbClr val="FF0066">
                    <a:alpha val="40035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도형 8"/>
              <p:cNvSpPr>
                <a:spLocks/>
              </p:cNvSpPr>
              <p:nvPr/>
            </p:nvSpPr>
            <p:spPr>
              <a:xfrm rot="0">
                <a:off x="11501755" y="328930"/>
                <a:ext cx="77470" cy="77470"/>
              </a:xfrm>
              <a:prstGeom prst="ellipse"/>
              <a:solidFill>
                <a:srgbClr val="FFFF00"/>
              </a:solidFill>
              <a:ln w="0">
                <a:noFill/>
                <a:prstDash/>
              </a:ln>
              <a:effectLst>
                <a:glow rad="63500">
                  <a:schemeClr val="accent4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1" name="도형 40"/>
          <p:cNvSpPr>
            <a:spLocks/>
          </p:cNvSpPr>
          <p:nvPr/>
        </p:nvSpPr>
        <p:spPr>
          <a:xfrm rot="0">
            <a:off x="428625" y="314325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0">
            <a:off x="548640" y="304800"/>
            <a:ext cx="1233170" cy="278130"/>
            <a:chOff x="548640" y="304800"/>
            <a:chExt cx="1233170" cy="278130"/>
          </a:xfrm>
        </p:grpSpPr>
        <p:sp>
          <p:nvSpPr>
            <p:cNvPr id="12" name="텍스트 상자 11"/>
            <p:cNvSpPr txBox="1">
              <a:spLocks/>
            </p:cNvSpPr>
            <p:nvPr/>
          </p:nvSpPr>
          <p:spPr>
            <a:xfrm rot="0">
              <a:off x="721995" y="304800"/>
              <a:ext cx="105981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Learn&amp;Run</a:t>
              </a:r>
              <a:endParaRPr lang="ko-KR" altLang="en-US" sz="1200" b="0"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548640" y="342900"/>
              <a:ext cx="204470" cy="199390"/>
            </a:xfrm>
            <a:prstGeom prst="rect"/>
            <a:noFill/>
          </p:spPr>
        </p:pic>
      </p:grpSp>
      <p:sp>
        <p:nvSpPr>
          <p:cNvPr id="42" name="도형 41"/>
          <p:cNvSpPr>
            <a:spLocks/>
          </p:cNvSpPr>
          <p:nvPr/>
        </p:nvSpPr>
        <p:spPr>
          <a:xfrm rot="0">
            <a:off x="1748155" y="309880"/>
            <a:ext cx="1348105" cy="25273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2209800" y="314325"/>
            <a:ext cx="85788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 선정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762125" y="314325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01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0">
            <a:off x="3110230" y="309880"/>
            <a:ext cx="1305560" cy="238760"/>
          </a:xfrm>
          <a:prstGeom prst="round2Same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4434205" y="309880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5758180" y="309880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7082155" y="309880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8406130" y="309880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 rot="0">
            <a:off x="6017895" y="309880"/>
            <a:ext cx="88900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DAO, DTO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>
            <a:off x="7310755" y="309880"/>
            <a:ext cx="112966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기능 및 구현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8644255" y="309880"/>
            <a:ext cx="113855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프로젝트시연</a:t>
            </a:r>
            <a:endParaRPr lang="ko-KR" altLang="en-US" sz="1200" b="0"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3100705" y="309880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accent5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02</a:t>
            </a:r>
            <a:endParaRPr lang="ko-KR" altLang="en-US" sz="1200" b="1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4434205" y="309880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03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5767705" y="309880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04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 rot="0">
            <a:off x="7072630" y="309880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05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 rot="0">
            <a:off x="8396605" y="309880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06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>
            <a:off x="4705350" y="314325"/>
            <a:ext cx="104902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B 설계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3472180" y="309880"/>
            <a:ext cx="90995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개발 환경</a:t>
            </a:r>
            <a:endParaRPr lang="ko-KR" altLang="en-US" sz="1200" b="0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3" name="도형 62"/>
          <p:cNvSpPr>
            <a:spLocks/>
          </p:cNvSpPr>
          <p:nvPr/>
        </p:nvSpPr>
        <p:spPr>
          <a:xfrm rot="0" flipH="1">
            <a:off x="601980" y="4999355"/>
            <a:ext cx="10992485" cy="1741805"/>
          </a:xfrm>
          <a:prstGeom prst="rect"/>
          <a:gradFill rotWithShape="1">
            <a:gsLst>
              <a:gs pos="0">
                <a:srgbClr val="1C1D26"/>
              </a:gs>
              <a:gs pos="56000">
                <a:srgbClr val="2B2D39"/>
              </a:gs>
              <a:gs pos="100000">
                <a:srgbClr val="1C1D26"/>
              </a:gs>
            </a:gsLst>
            <a:lin ang="1200000"/>
          </a:gra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  <a:effectLst>
            <a:outerShdw sx="77000" sy="77000" blurRad="749300" dist="812800" dir="5400000" rotWithShape="0" algn="t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numCol="1" vert="horz" anchor="ctr">
            <a:no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b="1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    개발 환경 통합</a:t>
            </a:r>
            <a:endParaRPr lang="ko-KR" altLang="en-US" sz="1400" cap="none" b="1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 	</a:t>
            </a:r>
            <a:endParaRPr lang="ko-KR" altLang="en-US" sz="105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	목적: 개발과정에서 발생할 수 있는 오류 사전 방지 및 프로젝트 효율성 극대화</a:t>
            </a:r>
            <a:endParaRPr lang="ko-KR" altLang="en-US" sz="105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	개발 환경을 통합하기 위해 PDF형식의 문서화된 설치 메뉴얼과 설치 zip파일 배포 </a:t>
            </a:r>
            <a:endParaRPr lang="ko-KR" altLang="en-US" sz="105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endParaRPr lang="ko-KR" altLang="en-US" sz="105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 	</a:t>
            </a:r>
            <a:endParaRPr lang="ko-KR" altLang="en-US" sz="105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 </a:t>
            </a:r>
            <a:endParaRPr lang="ko-KR" altLang="en-US" sz="105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 rot="0">
            <a:off x="3241040" y="2658745"/>
            <a:ext cx="935990" cy="464820"/>
          </a:xfrm>
          <a:prstGeom prst="rightArrow"/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5" name="그림 64" descr="C:/Users/ITWILL/AppData/Roaming/PolarisOffice/ETemp/6240_17862808/fImage904752390491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562475" y="1704975"/>
            <a:ext cx="3211830" cy="272097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66" name="그림 65" descr="C:/Users/ITWILL/AppData/Roaming/PolarisOffice/ETemp/6240_17862808/fImage14488723912995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7639050" y="1133475"/>
            <a:ext cx="3507105" cy="2735580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67" name="도형 66"/>
          <p:cNvSpPr>
            <a:spLocks/>
          </p:cNvSpPr>
          <p:nvPr/>
        </p:nvSpPr>
        <p:spPr>
          <a:xfrm rot="0" flipH="1">
            <a:off x="1038225" y="875030"/>
            <a:ext cx="2084705" cy="430530"/>
          </a:xfrm>
          <a:prstGeom prst="rect"/>
          <a:solidFill>
            <a:srgbClr val="2B2D39"/>
          </a:solidFill>
          <a:ln w="0">
            <a:noFill/>
            <a:prstDash/>
          </a:ln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i="1" b="0" strike="noStrike">
                <a:solidFill>
                  <a:schemeClr val="bg1"/>
                </a:solidFill>
                <a:latin typeface="Arial" charset="0"/>
                <a:ea typeface="Arial" charset="0"/>
              </a:rPr>
              <a:t>개발 환경 메뉴얼</a:t>
            </a:r>
            <a:endParaRPr lang="ko-KR" altLang="en-US" sz="1800" cap="none" i="1" b="0" strike="noStrike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grpSp>
        <p:nvGrpSpPr>
          <p:cNvPr id="219" name="그룹 218"/>
          <p:cNvGrpSpPr/>
          <p:nvPr/>
        </p:nvGrpSpPr>
        <p:grpSpPr>
          <a:xfrm rot="0">
            <a:off x="1118870" y="1604645"/>
            <a:ext cx="1778635" cy="2373630"/>
            <a:chOff x="1118870" y="1604645"/>
            <a:chExt cx="1778635" cy="2373630"/>
          </a:xfrm>
        </p:grpSpPr>
        <p:grpSp>
          <p:nvGrpSpPr>
            <p:cNvPr id="220" name="그룹 219"/>
            <p:cNvGrpSpPr/>
            <p:nvPr/>
          </p:nvGrpSpPr>
          <p:grpSpPr>
            <a:xfrm rot="0">
              <a:off x="1118870" y="1604645"/>
              <a:ext cx="1778635" cy="2373630"/>
              <a:chOff x="1118870" y="1604645"/>
              <a:chExt cx="1778635" cy="2373630"/>
            </a:xfrm>
          </p:grpSpPr>
          <p:pic>
            <p:nvPicPr>
              <p:cNvPr id="221" name="그림 220" descr="C:/Users/ITWILL/AppData/Roaming/PolarisOffice/ETemp/6240_17862808/fImage600323931942.png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1118870" y="1604645"/>
                <a:ext cx="1773555" cy="2373630"/>
              </a:xfrm>
              <a:prstGeom prst="rect"/>
              <a:noFill/>
              <a:ln w="0" cap="flat" cmpd="sng">
                <a:solidFill>
                  <a:schemeClr val="bg2">
                    <a:alpha val="100000"/>
                  </a:schemeClr>
                </a:solidFill>
                <a:prstDash val="solid"/>
              </a:ln>
            </p:spPr>
          </p:pic>
          <p:sp>
            <p:nvSpPr>
              <p:cNvPr id="222" name="도형 221"/>
              <p:cNvSpPr>
                <a:spLocks/>
              </p:cNvSpPr>
              <p:nvPr/>
            </p:nvSpPr>
            <p:spPr>
              <a:xfrm rot="0">
                <a:off x="1386840" y="3194050"/>
                <a:ext cx="1510665" cy="198755"/>
              </a:xfrm>
              <a:prstGeom prst="rect"/>
              <a:noFill/>
              <a:ln w="19050" cap="flat" cmpd="sng">
                <a:solidFill>
                  <a:schemeClr val="bg2">
                    <a:alpha val="10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23" name="도형 222"/>
            <p:cNvSpPr>
              <a:spLocks/>
            </p:cNvSpPr>
            <p:nvPr/>
          </p:nvSpPr>
          <p:spPr>
            <a:xfrm rot="0">
              <a:off x="1330960" y="3169920"/>
              <a:ext cx="1564640" cy="234315"/>
            </a:xfrm>
            <a:prstGeom prst="rect"/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257175" y="193675"/>
            <a:ext cx="11724005" cy="6670040"/>
            <a:chOff x="257175" y="193675"/>
            <a:chExt cx="11724005" cy="6670040"/>
          </a:xfrm>
        </p:grpSpPr>
        <p:grpSp>
          <p:nvGrpSpPr>
            <p:cNvPr id="4" name="그룹 3"/>
            <p:cNvGrpSpPr/>
            <p:nvPr/>
          </p:nvGrpSpPr>
          <p:grpSpPr>
            <a:xfrm rot="0">
              <a:off x="257175" y="193675"/>
              <a:ext cx="11724005" cy="6670040"/>
              <a:chOff x="257175" y="193675"/>
              <a:chExt cx="11724005" cy="6670040"/>
            </a:xfrm>
          </p:grpSpPr>
          <p:sp>
            <p:nvSpPr>
              <p:cNvPr id="2" name="도형 1"/>
              <p:cNvSpPr>
                <a:spLocks/>
              </p:cNvSpPr>
              <p:nvPr/>
            </p:nvSpPr>
            <p:spPr>
              <a:xfrm rot="0">
                <a:off x="257175" y="193675"/>
                <a:ext cx="11724640" cy="6670675"/>
              </a:xfrm>
              <a:prstGeom prst="round2SameRect">
                <a:avLst>
                  <a:gd name="adj1" fmla="val 5276"/>
                  <a:gd name="adj2" fmla="val 0"/>
                </a:avLst>
              </a:prstGeom>
              <a:pattFill prst="pct30">
                <a:fgClr>
                  <a:srgbClr val="DFD8C7"/>
                </a:fgClr>
                <a:bgClr>
                  <a:schemeClr val="bg1"/>
                </a:bgClr>
              </a:patt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도형 2"/>
              <p:cNvSpPr>
                <a:spLocks/>
              </p:cNvSpPr>
              <p:nvPr/>
            </p:nvSpPr>
            <p:spPr>
              <a:xfrm rot="0">
                <a:off x="259080" y="193675"/>
                <a:ext cx="11721465" cy="353060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 rot="0">
              <a:off x="11339830" y="328930"/>
              <a:ext cx="405765" cy="81915"/>
              <a:chOff x="11339830" y="328930"/>
              <a:chExt cx="405765" cy="81915"/>
            </a:xfrm>
          </p:grpSpPr>
          <p:sp>
            <p:nvSpPr>
              <p:cNvPr id="7" name="도형 6"/>
              <p:cNvSpPr>
                <a:spLocks/>
              </p:cNvSpPr>
              <p:nvPr/>
            </p:nvSpPr>
            <p:spPr>
              <a:xfrm rot="0">
                <a:off x="11668125" y="333375"/>
                <a:ext cx="78105" cy="78105"/>
              </a:xfrm>
              <a:prstGeom prst="ellipse"/>
              <a:solidFill>
                <a:schemeClr val="accent1"/>
              </a:solidFill>
              <a:ln w="0">
                <a:noFill/>
                <a:prstDash/>
              </a:ln>
              <a:effectLst>
                <a:glow rad="63500">
                  <a:schemeClr val="accent1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도형 7"/>
              <p:cNvSpPr>
                <a:spLocks/>
              </p:cNvSpPr>
              <p:nvPr/>
            </p:nvSpPr>
            <p:spPr>
              <a:xfrm rot="0">
                <a:off x="11339830" y="328930"/>
                <a:ext cx="78105" cy="78105"/>
              </a:xfrm>
              <a:prstGeom prst="ellipse"/>
              <a:solidFill>
                <a:srgbClr val="FF0000"/>
              </a:solidFill>
              <a:ln w="0">
                <a:noFill/>
                <a:prstDash/>
              </a:ln>
              <a:effectLst>
                <a:glow rad="63500">
                  <a:srgbClr val="FF0066">
                    <a:alpha val="40035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도형 8"/>
              <p:cNvSpPr>
                <a:spLocks/>
              </p:cNvSpPr>
              <p:nvPr/>
            </p:nvSpPr>
            <p:spPr>
              <a:xfrm rot="0">
                <a:off x="11501755" y="328930"/>
                <a:ext cx="78105" cy="78105"/>
              </a:xfrm>
              <a:prstGeom prst="ellipse"/>
              <a:solidFill>
                <a:srgbClr val="FFFF00"/>
              </a:solidFill>
              <a:ln w="0">
                <a:noFill/>
                <a:prstDash/>
              </a:ln>
              <a:effectLst>
                <a:glow rad="63500">
                  <a:schemeClr val="accent4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1" name="도형 40"/>
          <p:cNvSpPr>
            <a:spLocks/>
          </p:cNvSpPr>
          <p:nvPr/>
        </p:nvSpPr>
        <p:spPr>
          <a:xfrm rot="0">
            <a:off x="428625" y="314325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0">
            <a:off x="548640" y="304800"/>
            <a:ext cx="1233805" cy="278765"/>
            <a:chOff x="548640" y="304800"/>
            <a:chExt cx="1233805" cy="278765"/>
          </a:xfrm>
        </p:grpSpPr>
        <p:sp>
          <p:nvSpPr>
            <p:cNvPr id="12" name="텍스트 상자 11"/>
            <p:cNvSpPr txBox="1">
              <a:spLocks/>
            </p:cNvSpPr>
            <p:nvPr/>
          </p:nvSpPr>
          <p:spPr>
            <a:xfrm rot="0">
              <a:off x="721995" y="304800"/>
              <a:ext cx="106045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Learn&amp;Run</a:t>
              </a:r>
              <a:endParaRPr lang="ko-KR" altLang="en-US" sz="1200" b="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39" name="그림 38" descr="C:/Users/ITWILL/AppData/Roaming/PolarisOffice/ETemp/6240_17862808/fImage140984905724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548640" y="342900"/>
              <a:ext cx="205105" cy="200025"/>
            </a:xfrm>
            <a:prstGeom prst="rect"/>
            <a:noFill/>
          </p:spPr>
        </p:pic>
      </p:grpSp>
      <p:sp>
        <p:nvSpPr>
          <p:cNvPr id="42" name="도형 41"/>
          <p:cNvSpPr>
            <a:spLocks/>
          </p:cNvSpPr>
          <p:nvPr/>
        </p:nvSpPr>
        <p:spPr>
          <a:xfrm rot="0">
            <a:off x="1748155" y="309880"/>
            <a:ext cx="1348740" cy="25336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2209800" y="314325"/>
            <a:ext cx="85852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 선정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762125" y="314325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01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0">
            <a:off x="3110230" y="309880"/>
            <a:ext cx="1306195" cy="239395"/>
          </a:xfrm>
          <a:prstGeom prst="round2Same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4434205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575818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7082155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84061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 rot="0">
            <a:off x="6115050" y="309880"/>
            <a:ext cx="7918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DB 설계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 rot="0">
            <a:off x="7310755" y="309880"/>
            <a:ext cx="112966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DAO,DTO설계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8644255" y="309880"/>
            <a:ext cx="11391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프로젝트시연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31007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accent5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02</a:t>
            </a:r>
            <a:endParaRPr lang="ko-KR" altLang="en-US" sz="1200" b="1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44342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03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57677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04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 rot="0">
            <a:off x="7072630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05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 rot="0">
            <a:off x="83966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06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4705350" y="314325"/>
            <a:ext cx="104902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기능 및 구현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3472180" y="309880"/>
            <a:ext cx="9105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개발 환경</a:t>
            </a:r>
            <a:endParaRPr lang="ko-KR" altLang="en-US" sz="1200" b="0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85" name="도형 84"/>
          <p:cNvSpPr>
            <a:spLocks/>
          </p:cNvSpPr>
          <p:nvPr/>
        </p:nvSpPr>
        <p:spPr>
          <a:xfrm rot="0">
            <a:off x="247650" y="6181725"/>
            <a:ext cx="11726545" cy="725170"/>
          </a:xfrm>
          <a:prstGeom prst="rect"/>
          <a:solidFill>
            <a:srgbClr val="2B2D3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86" name="그룹 85"/>
          <p:cNvGrpSpPr/>
          <p:nvPr/>
        </p:nvGrpSpPr>
        <p:grpSpPr>
          <a:xfrm rot="0">
            <a:off x="428625" y="642620"/>
            <a:ext cx="1791970" cy="368935"/>
            <a:chOff x="428625" y="642620"/>
            <a:chExt cx="1791970" cy="368935"/>
          </a:xfrm>
        </p:grpSpPr>
        <p:sp>
          <p:nvSpPr>
            <p:cNvPr id="87" name="텍스트 상자 86"/>
            <p:cNvSpPr txBox="1">
              <a:spLocks/>
            </p:cNvSpPr>
            <p:nvPr/>
          </p:nvSpPr>
          <p:spPr>
            <a:xfrm rot="0">
              <a:off x="429260" y="642620"/>
              <a:ext cx="1791970" cy="3695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형상관리(Git)</a:t>
              </a:r>
              <a:endParaRPr lang="ko-KR" altLang="en-US" sz="18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88" name="도형 87"/>
            <p:cNvSpPr>
              <a:spLocks/>
            </p:cNvSpPr>
            <p:nvPr/>
          </p:nvSpPr>
          <p:spPr>
            <a:xfrm rot="0">
              <a:off x="428625" y="685800"/>
              <a:ext cx="48895" cy="287655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  <p:pic>
        <p:nvPicPr>
          <p:cNvPr id="89" name="그림 88" descr="C:/Users/ITWILL/AppData/Roaming/PolarisOffice/ETemp/6240_17862808/fImage2030861533239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44500" y="1026160"/>
            <a:ext cx="5172075" cy="500316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2000" sy="102000" blurRad="63500" dist="0" dir="0" rotWithShape="0" algn="ctr">
              <a:srgbClr val="000000">
                <a:alpha val="40000"/>
              </a:srgbClr>
            </a:outerShdw>
          </a:effectLst>
        </p:spPr>
      </p:pic>
      <p:pic>
        <p:nvPicPr>
          <p:cNvPr id="90" name="그림 89" descr="C:/Users/ITWILL/AppData/Roaming/PolarisOffice/ETemp/6240_17862808/fImage1389815364604.gif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6343650" y="1133475"/>
            <a:ext cx="1354455" cy="114490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91" name="그림 90" descr="C:/Users/ITWILL/AppData/Roaming/PolarisOffice/ETemp/6240_17862808/fImage1173615373902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116"/>
          <a:stretch>
            <a:fillRect/>
          </a:stretch>
        </p:blipFill>
        <p:spPr>
          <a:xfrm rot="0">
            <a:off x="5989320" y="2785745"/>
            <a:ext cx="2079625" cy="129222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innerShdw blurRad="114300" dist="0" dir="0">
              <a:srgbClr val="000000"/>
            </a:innerShdw>
          </a:effectLst>
        </p:spPr>
      </p:pic>
      <p:pic>
        <p:nvPicPr>
          <p:cNvPr id="92" name="그림 91" descr="C:/Users/ITWILL/AppData/Roaming/PolarisOffice/ETemp/6240_17862808/fImage81961538153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4" r="19119" b="138"/>
          <a:stretch>
            <a:fillRect/>
          </a:stretch>
        </p:blipFill>
        <p:spPr>
          <a:xfrm rot="0">
            <a:off x="6056630" y="4688205"/>
            <a:ext cx="2088515" cy="137223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innerShdw blurRad="114300" dist="0" dir="0">
              <a:srgbClr val="000000"/>
            </a:innerShdw>
          </a:effectLst>
        </p:spPr>
      </p:pic>
      <p:sp>
        <p:nvSpPr>
          <p:cNvPr id="94" name="도형 93"/>
          <p:cNvSpPr>
            <a:spLocks/>
          </p:cNvSpPr>
          <p:nvPr/>
        </p:nvSpPr>
        <p:spPr>
          <a:xfrm rot="0" flipH="1">
            <a:off x="5974715" y="2386965"/>
            <a:ext cx="2085340" cy="312420"/>
          </a:xfrm>
          <a:prstGeom prst="rect"/>
          <a:solidFill>
            <a:srgbClr val="2B2D39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b="0" strike="noStrike">
                <a:solidFill>
                  <a:srgbClr val="FFFFFF"/>
                </a:solidFill>
                <a:latin typeface="Arial" charset="0"/>
                <a:ea typeface="Arial" charset="0"/>
              </a:rPr>
              <a:t>Git - Flow 실제 적용 </a:t>
            </a:r>
            <a:endParaRPr lang="ko-KR" altLang="en-US" sz="1400" cap="none" b="0" strike="noStrik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cxnSp>
        <p:nvCxnSpPr>
          <p:cNvPr id="95" name="도형 94"/>
          <p:cNvCxnSpPr/>
          <p:nvPr/>
        </p:nvCxnSpPr>
        <p:spPr>
          <a:xfrm rot="0">
            <a:off x="7094855" y="4076700"/>
            <a:ext cx="2540" cy="668020"/>
          </a:xfrm>
          <a:prstGeom prst="line"/>
          <a:ln w="63500" cap="flat" cmpd="sng">
            <a:solidFill>
              <a:schemeClr val="tx1">
                <a:alpha val="100000"/>
              </a:schemeClr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텍스트 상자 95"/>
          <p:cNvSpPr txBox="1">
            <a:spLocks/>
          </p:cNvSpPr>
          <p:nvPr/>
        </p:nvSpPr>
        <p:spPr>
          <a:xfrm rot="0">
            <a:off x="352425" y="6029325"/>
            <a:ext cx="10964545" cy="878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Git - Flow</a:t>
            </a:r>
            <a:endParaRPr lang="ko-KR" altLang="en-US" sz="1400" cap="none" b="1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i="0" b="0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깃플로우git-flow 전략은 소프트웨어의 소스코드를 관리하고 출시하기 위한 '브랜칭 관리 전략branch management strategy’이다</a:t>
            </a:r>
            <a:endParaRPr lang="ko-KR" altLang="en-US" sz="1000" i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i="0" b="0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이번 우리 프로젝트는 제품출시의 목적이 아니기 때문에 release branch와 hotfix branch를 사용하지 않아도 된다고 판단하고 branch 분리함. </a:t>
            </a:r>
            <a:endParaRPr lang="ko-KR" altLang="en-US" sz="1000" i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7" name="도형 96"/>
          <p:cNvSpPr>
            <a:spLocks/>
          </p:cNvSpPr>
          <p:nvPr/>
        </p:nvSpPr>
        <p:spPr>
          <a:xfrm rot="0">
            <a:off x="8434705" y="2266950"/>
            <a:ext cx="3549650" cy="1908175"/>
          </a:xfrm>
          <a:prstGeom prst="rect"/>
          <a:solidFill>
            <a:srgbClr val="2B2D39">
              <a:alpha val="54950"/>
            </a:srgbClr>
          </a:solidFill>
          <a:ln w="0">
            <a:noFill/>
            <a:prstDash/>
          </a:ln>
          <a:effectLst>
            <a:glow rad="63500">
              <a:schemeClr val="accent3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n w="9525" cap="rnd" cmpd="sng">
                <a:noFill/>
                <a:prstDash/>
                <a:bevel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8" name="텍스트 상자 97"/>
          <p:cNvSpPr txBox="1">
            <a:spLocks/>
          </p:cNvSpPr>
          <p:nvPr/>
        </p:nvSpPr>
        <p:spPr>
          <a:xfrm rot="0">
            <a:off x="8477250" y="2419350"/>
            <a:ext cx="3507105" cy="15697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cap="none" b="0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HY헤드라인M" charset="0"/>
                <a:ea typeface="HY헤드라인M" charset="0"/>
              </a:rPr>
              <a:t>Branch..?</a:t>
            </a:r>
            <a:endParaRPr lang="ko-KR" altLang="en-US" sz="1400" cap="none" b="0" strike="noStrike">
              <a:solidFill>
                <a:schemeClr val="tx1"/>
              </a:solidFill>
              <a:latin typeface="HY헤드라인M" charset="0"/>
              <a:ea typeface="HY헤드라인M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i="0" b="0">
                <a:solidFill>
                  <a:schemeClr val="accent4">
                    <a:lumMod val="40000"/>
                    <a:lumOff val="60000"/>
                  </a:schemeClr>
                </a:solidFill>
                <a:latin typeface="Wingdings" charset="0"/>
                <a:ea typeface="Malgun Gothic" charset="0"/>
              </a:rPr>
              <a:t></a:t>
            </a:r>
            <a:r>
              <a:rPr sz="1000" i="0" b="0">
                <a:solidFill>
                  <a:schemeClr val="accent4">
                    <a:lumMod val="40000"/>
                    <a:lumOff val="60000"/>
                  </a:schemeClr>
                </a:solidFill>
                <a:latin typeface="Verdana" charset="0"/>
                <a:ea typeface="Malgun Gothic" charset="0"/>
              </a:rPr>
              <a:t>  master : 제품으로 출시될 수 있는 브랜치</a:t>
            </a:r>
            <a:endParaRPr lang="ko-KR" altLang="en-US" sz="1000" i="0" b="0">
              <a:solidFill>
                <a:schemeClr val="accent4">
                  <a:lumMod val="40000"/>
                  <a:lumOff val="60000"/>
                </a:schemeClr>
              </a:solidFill>
              <a:latin typeface="Verdana" charset="0"/>
              <a:ea typeface="Malgun Gothic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i="0" b="0">
                <a:solidFill>
                  <a:schemeClr val="accent4">
                    <a:lumMod val="40000"/>
                    <a:lumOff val="60000"/>
                  </a:schemeClr>
                </a:solidFill>
                <a:latin typeface="Wingdings" charset="0"/>
                <a:ea typeface="Malgun Gothic" charset="0"/>
              </a:rPr>
              <a:t></a:t>
            </a:r>
            <a:r>
              <a:rPr sz="1000" i="0" b="0">
                <a:solidFill>
                  <a:schemeClr val="accent4">
                    <a:lumMod val="40000"/>
                    <a:lumOff val="60000"/>
                  </a:schemeClr>
                </a:solidFill>
                <a:latin typeface="Verdana" charset="0"/>
                <a:ea typeface="Malgun Gothic" charset="0"/>
              </a:rPr>
              <a:t>  develop : 다음 출시 버전을 개발하는 브랜치</a:t>
            </a:r>
            <a:endParaRPr lang="ko-KR" altLang="en-US" sz="1000" i="0" b="0">
              <a:solidFill>
                <a:schemeClr val="accent4">
                  <a:lumMod val="40000"/>
                  <a:lumOff val="60000"/>
                </a:schemeClr>
              </a:solidFill>
              <a:latin typeface="Verdana" charset="0"/>
              <a:ea typeface="Malgun Gothic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i="0" b="0">
                <a:solidFill>
                  <a:schemeClr val="accent4">
                    <a:lumMod val="40000"/>
                    <a:lumOff val="60000"/>
                  </a:schemeClr>
                </a:solidFill>
                <a:latin typeface="Wingdings" charset="0"/>
                <a:ea typeface="Malgun Gothic" charset="0"/>
              </a:rPr>
              <a:t></a:t>
            </a:r>
            <a:r>
              <a:rPr sz="1000" i="0" b="0">
                <a:solidFill>
                  <a:schemeClr val="accent4">
                    <a:lumMod val="40000"/>
                    <a:lumOff val="60000"/>
                  </a:schemeClr>
                </a:solidFill>
                <a:latin typeface="Verdana" charset="0"/>
                <a:ea typeface="Malgun Gothic" charset="0"/>
              </a:rPr>
              <a:t>  feature : 기능을 개발하는 브랜치</a:t>
            </a:r>
            <a:endParaRPr lang="ko-KR" altLang="en-US" sz="1000" i="0" b="0">
              <a:solidFill>
                <a:schemeClr val="accent4">
                  <a:lumMod val="40000"/>
                  <a:lumOff val="60000"/>
                </a:schemeClr>
              </a:solidFill>
              <a:latin typeface="Verdana" charset="0"/>
              <a:ea typeface="Malgun Gothic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i="0" b="0">
                <a:solidFill>
                  <a:schemeClr val="accent4">
                    <a:lumMod val="40000"/>
                    <a:lumOff val="60000"/>
                  </a:schemeClr>
                </a:solidFill>
                <a:latin typeface="Wingdings" charset="0"/>
                <a:ea typeface="Malgun Gothic" charset="0"/>
              </a:rPr>
              <a:t></a:t>
            </a:r>
            <a:r>
              <a:rPr sz="1000" i="0" b="0">
                <a:solidFill>
                  <a:schemeClr val="accent4">
                    <a:lumMod val="40000"/>
                    <a:lumOff val="60000"/>
                  </a:schemeClr>
                </a:solidFill>
                <a:latin typeface="Verdana" charset="0"/>
                <a:ea typeface="Malgun Gothic" charset="0"/>
              </a:rPr>
              <a:t>  release : 이번 출시 버전을 준비하는 브랜치</a:t>
            </a:r>
            <a:endParaRPr lang="ko-KR" altLang="en-US" sz="1000" i="0" b="0">
              <a:solidFill>
                <a:schemeClr val="accent4">
                  <a:lumMod val="40000"/>
                  <a:lumOff val="60000"/>
                </a:schemeClr>
              </a:solidFill>
              <a:latin typeface="Verdana" charset="0"/>
              <a:ea typeface="Malgun Gothic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i="0" b="0">
                <a:solidFill>
                  <a:schemeClr val="accent4">
                    <a:lumMod val="40000"/>
                    <a:lumOff val="60000"/>
                  </a:schemeClr>
                </a:solidFill>
                <a:latin typeface="Wingdings" charset="0"/>
                <a:ea typeface="Malgun Gothic" charset="0"/>
              </a:rPr>
              <a:t></a:t>
            </a:r>
            <a:r>
              <a:rPr sz="1000" i="0" b="0">
                <a:solidFill>
                  <a:schemeClr val="accent4">
                    <a:lumMod val="40000"/>
                    <a:lumOff val="60000"/>
                  </a:schemeClr>
                </a:solidFill>
                <a:latin typeface="Verdana" charset="0"/>
                <a:ea typeface="Malgun Gothic" charset="0"/>
              </a:rPr>
              <a:t>  hotfix : 출시 버전에서 발생한 버그를 수정 하는브랜치</a:t>
            </a:r>
            <a:endParaRPr lang="ko-KR" altLang="en-US" sz="1000" i="0" b="0">
              <a:solidFill>
                <a:schemeClr val="accent4">
                  <a:lumMod val="40000"/>
                  <a:lumOff val="60000"/>
                </a:schemeClr>
              </a:solidFill>
              <a:latin typeface="Verdana" charset="0"/>
              <a:ea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DF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29235" y="184150"/>
            <a:ext cx="11723370" cy="6669405"/>
            <a:chOff x="229235" y="184150"/>
            <a:chExt cx="11723370" cy="6669405"/>
          </a:xfrm>
        </p:grpSpPr>
        <p:grpSp>
          <p:nvGrpSpPr>
            <p:cNvPr id="4" name="그룹 3"/>
            <p:cNvGrpSpPr/>
            <p:nvPr/>
          </p:nvGrpSpPr>
          <p:grpSpPr>
            <a:xfrm>
              <a:off x="229235" y="184150"/>
              <a:ext cx="11723370" cy="6669405"/>
              <a:chOff x="229235" y="184150"/>
              <a:chExt cx="11723370" cy="6669405"/>
            </a:xfrm>
          </p:grpSpPr>
          <p:sp>
            <p:nvSpPr>
              <p:cNvPr id="2" name="도형 1"/>
              <p:cNvSpPr>
                <a:spLocks/>
              </p:cNvSpPr>
              <p:nvPr/>
            </p:nvSpPr>
            <p:spPr>
              <a:xfrm rot="0">
                <a:off x="229235" y="184150"/>
                <a:ext cx="11724005" cy="6670040"/>
              </a:xfrm>
              <a:prstGeom prst="round2SameRect">
                <a:avLst>
                  <a:gd name="adj1" fmla="val 5276"/>
                  <a:gd name="adj2" fmla="val 0"/>
                </a:avLst>
              </a:prstGeom>
              <a:pattFill prst="pct30">
                <a:fgClr>
                  <a:srgbClr val="DFD8C7"/>
                </a:fgClr>
                <a:bgClr>
                  <a:schemeClr val="bg1"/>
                </a:bgClr>
              </a:patt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도형 2"/>
              <p:cNvSpPr>
                <a:spLocks/>
              </p:cNvSpPr>
              <p:nvPr/>
            </p:nvSpPr>
            <p:spPr>
              <a:xfrm rot="0">
                <a:off x="231140" y="184150"/>
                <a:ext cx="11720830" cy="352425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11311890" y="319405"/>
              <a:ext cx="405130" cy="81280"/>
              <a:chOff x="11311890" y="319405"/>
              <a:chExt cx="405130" cy="81280"/>
            </a:xfrm>
          </p:grpSpPr>
          <p:sp>
            <p:nvSpPr>
              <p:cNvPr id="7" name="도형 6"/>
              <p:cNvSpPr>
                <a:spLocks/>
              </p:cNvSpPr>
              <p:nvPr/>
            </p:nvSpPr>
            <p:spPr>
              <a:xfrm rot="0">
                <a:off x="11640185" y="323850"/>
                <a:ext cx="77470" cy="77470"/>
              </a:xfrm>
              <a:prstGeom prst="ellipse"/>
              <a:solidFill>
                <a:schemeClr val="accent1"/>
              </a:solidFill>
              <a:ln w="0">
                <a:noFill/>
                <a:prstDash/>
              </a:ln>
              <a:effectLst>
                <a:glow rad="63500">
                  <a:schemeClr val="accent1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도형 7"/>
              <p:cNvSpPr>
                <a:spLocks/>
              </p:cNvSpPr>
              <p:nvPr/>
            </p:nvSpPr>
            <p:spPr>
              <a:xfrm rot="0">
                <a:off x="11311890" y="319405"/>
                <a:ext cx="77470" cy="77470"/>
              </a:xfrm>
              <a:prstGeom prst="ellipse"/>
              <a:solidFill>
                <a:srgbClr val="FF0000"/>
              </a:solidFill>
              <a:ln w="0">
                <a:noFill/>
                <a:prstDash/>
              </a:ln>
              <a:effectLst>
                <a:glow rad="63500">
                  <a:srgbClr val="FF0066">
                    <a:alpha val="40035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도형 8"/>
              <p:cNvSpPr>
                <a:spLocks/>
              </p:cNvSpPr>
              <p:nvPr/>
            </p:nvSpPr>
            <p:spPr>
              <a:xfrm rot="0">
                <a:off x="11473815" y="319405"/>
                <a:ext cx="77470" cy="77470"/>
              </a:xfrm>
              <a:prstGeom prst="ellipse"/>
              <a:solidFill>
                <a:srgbClr val="FFFF00"/>
              </a:solidFill>
              <a:ln w="0">
                <a:noFill/>
                <a:prstDash/>
              </a:ln>
              <a:effectLst>
                <a:glow rad="63500">
                  <a:schemeClr val="accent4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1" name="도형 40"/>
          <p:cNvSpPr>
            <a:spLocks/>
          </p:cNvSpPr>
          <p:nvPr/>
        </p:nvSpPr>
        <p:spPr>
          <a:xfrm rot="0">
            <a:off x="428625" y="314325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0">
            <a:off x="548640" y="304800"/>
            <a:ext cx="1233170" cy="278130"/>
            <a:chOff x="548640" y="304800"/>
            <a:chExt cx="1233170" cy="278130"/>
          </a:xfrm>
        </p:grpSpPr>
        <p:sp>
          <p:nvSpPr>
            <p:cNvPr id="12" name="텍스트 상자 11"/>
            <p:cNvSpPr txBox="1">
              <a:spLocks/>
            </p:cNvSpPr>
            <p:nvPr/>
          </p:nvSpPr>
          <p:spPr>
            <a:xfrm rot="0">
              <a:off x="721995" y="304800"/>
              <a:ext cx="105981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Learn&amp;Run</a:t>
              </a:r>
              <a:endParaRPr lang="ko-KR" altLang="en-US" sz="1200" b="0"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548640" y="342900"/>
              <a:ext cx="204470" cy="199390"/>
            </a:xfrm>
            <a:prstGeom prst="rect"/>
            <a:noFill/>
          </p:spPr>
        </p:pic>
      </p:grpSp>
      <p:sp>
        <p:nvSpPr>
          <p:cNvPr id="42" name="도형 41"/>
          <p:cNvSpPr>
            <a:spLocks/>
          </p:cNvSpPr>
          <p:nvPr/>
        </p:nvSpPr>
        <p:spPr>
          <a:xfrm rot="0">
            <a:off x="1748155" y="309880"/>
            <a:ext cx="1348105" cy="25273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2209800" y="314325"/>
            <a:ext cx="85788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 선정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762125" y="314325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01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0">
            <a:off x="3110230" y="309880"/>
            <a:ext cx="1305560" cy="238760"/>
          </a:xfrm>
          <a:prstGeom prst="round2Same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4434205" y="309880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5758180" y="309880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7082155" y="309880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8406130" y="309880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 rot="0">
            <a:off x="6115050" y="309880"/>
            <a:ext cx="7912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DB 설계</a:t>
            </a:r>
            <a:endParaRPr lang="ko-KR" altLang="en-US" sz="1200" b="0"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 rot="0">
            <a:off x="7310755" y="309880"/>
            <a:ext cx="112903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DAO,DTO설계</a:t>
            </a:r>
            <a:endParaRPr lang="ko-KR" altLang="en-US" sz="1200" b="0">
              <a:latin typeface="맑은 고딕" charset="0"/>
              <a:ea typeface="맑은 고딕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8644255" y="309880"/>
            <a:ext cx="113855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프로젝트시연</a:t>
            </a:r>
            <a:endParaRPr lang="ko-KR" altLang="en-US" sz="1200" b="0"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3100705" y="309880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accent5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02</a:t>
            </a:r>
            <a:endParaRPr lang="ko-KR" altLang="en-US" sz="1200" b="1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4434205" y="309880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03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5767705" y="309880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04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 rot="0">
            <a:off x="7072630" y="309880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05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 rot="0">
            <a:off x="8396605" y="309880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06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4705350" y="314325"/>
            <a:ext cx="104838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기능 및 구현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3472180" y="309880"/>
            <a:ext cx="90995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개발 환경</a:t>
            </a:r>
            <a:endParaRPr lang="ko-KR" altLang="en-US" sz="1200" b="0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89" name="그룹 88"/>
          <p:cNvGrpSpPr/>
          <p:nvPr/>
        </p:nvGrpSpPr>
        <p:grpSpPr>
          <a:xfrm rot="0">
            <a:off x="428625" y="642620"/>
            <a:ext cx="1791335" cy="368935"/>
            <a:chOff x="428625" y="642620"/>
            <a:chExt cx="1791335" cy="368935"/>
          </a:xfrm>
        </p:grpSpPr>
        <p:sp>
          <p:nvSpPr>
            <p:cNvPr id="90" name="텍스트 상자 89"/>
            <p:cNvSpPr txBox="1">
              <a:spLocks/>
            </p:cNvSpPr>
            <p:nvPr/>
          </p:nvSpPr>
          <p:spPr>
            <a:xfrm rot="0">
              <a:off x="429260" y="642620"/>
              <a:ext cx="1790700" cy="36893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형상관리(Git)</a:t>
              </a:r>
              <a:endParaRPr lang="ko-KR" altLang="en-US" sz="18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91" name="도형 90"/>
            <p:cNvSpPr>
              <a:spLocks/>
            </p:cNvSpPr>
            <p:nvPr/>
          </p:nvSpPr>
          <p:spPr>
            <a:xfrm rot="0">
              <a:off x="428625" y="685800"/>
              <a:ext cx="47625" cy="286385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  <p:sp>
        <p:nvSpPr>
          <p:cNvPr id="92" name="도형 91"/>
          <p:cNvSpPr>
            <a:spLocks/>
          </p:cNvSpPr>
          <p:nvPr/>
        </p:nvSpPr>
        <p:spPr>
          <a:xfrm flipH="1">
            <a:off x="9620250" y="3365500"/>
            <a:ext cx="2211705" cy="2721610"/>
          </a:xfrm>
          <a:prstGeom prst="rect"/>
          <a:gradFill rotWithShape="1">
            <a:gsLst>
              <a:gs pos="0">
                <a:srgbClr val="1C1D26"/>
              </a:gs>
              <a:gs pos="56000">
                <a:srgbClr val="2B2D39"/>
              </a:gs>
              <a:gs pos="100000">
                <a:srgbClr val="1C1D26"/>
              </a:gs>
            </a:gsLst>
            <a:lin ang="1200000"/>
          </a:gra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  <a:effectLst>
            <a:outerShdw sx="77000" sy="77000" blurRad="749300" dist="812800" dir="5400000" rotWithShape="0" algn="t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numCol="1" vert="horz" anchor="ctr">
            <a:no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cap="none" b="1" strike="noStrike">
                <a:solidFill>
                  <a:srgbClr val="FFFFFF">
                    <a:lumMod val="85000"/>
                  </a:srgb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통합 테스트</a:t>
            </a:r>
            <a:endParaRPr lang="ko-KR" altLang="en-US" sz="1400" cap="none" b="1" strike="noStrike">
              <a:solidFill>
                <a:srgbClr val="FFFFFF">
                  <a:lumMod val="85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b="1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i="0" b="0">
                <a:solidFill>
                  <a:schemeClr val="bg1"/>
                </a:solidFill>
                <a:latin typeface="Verdana" charset="0"/>
                <a:ea typeface="Malgun Gothic" charset="0"/>
              </a:rPr>
              <a:t> </a:t>
            </a:r>
            <a:r>
              <a:rPr sz="1000" i="0" b="0">
                <a:solidFill>
                  <a:schemeClr val="accent4">
                    <a:lumMod val="40000"/>
                    <a:lumOff val="60000"/>
                  </a:schemeClr>
                </a:solidFill>
                <a:latin typeface="Verdana" charset="0"/>
                <a:ea typeface="Malgun Gothic" charset="0"/>
              </a:rPr>
              <a:t>약 1주일 간격으로 각 팀들로 나누어져 있는 branch를 병합시켜 디자인 레이아웃, 공통으로 include할 부분을 합치고 </a:t>
            </a:r>
            <a:r>
              <a:rPr sz="975" i="0" b="0">
                <a:solidFill>
                  <a:schemeClr val="accent4">
                    <a:lumMod val="40000"/>
                    <a:lumOff val="60000"/>
                  </a:schemeClr>
                </a:solidFill>
                <a:latin typeface="Helvetica" charset="0"/>
                <a:ea typeface="Open Sans Condensed" charset="0"/>
              </a:rPr>
              <a:t>상호 간의 인자나 공유 데이터 구조 등에서 오류를 발생시 수정하고</a:t>
            </a:r>
            <a:r>
              <a:rPr sz="1000" i="0" b="0">
                <a:solidFill>
                  <a:schemeClr val="accent4">
                    <a:lumMod val="40000"/>
                    <a:lumOff val="60000"/>
                  </a:schemeClr>
                </a:solidFill>
                <a:latin typeface="Verdana" charset="0"/>
                <a:ea typeface="Malgun Gothic" charset="0"/>
              </a:rPr>
              <a:t> merge함.</a:t>
            </a:r>
            <a:endParaRPr lang="ko-KR" altLang="en-US" sz="1000" i="0" b="0">
              <a:solidFill>
                <a:schemeClr val="bg1"/>
              </a:solidFill>
              <a:latin typeface="Verdana" charset="0"/>
              <a:ea typeface="Malgun Gothic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7981"/>
          <a:stretch>
            <a:fillRect/>
          </a:stretch>
        </p:blipFill>
        <p:spPr>
          <a:xfrm rot="0">
            <a:off x="429895" y="3429000"/>
            <a:ext cx="3139440" cy="2601595"/>
          </a:xfrm>
          <a:prstGeom prst="rect"/>
          <a:noFill/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087"/>
          <a:stretch>
            <a:fillRect/>
          </a:stretch>
        </p:blipFill>
        <p:spPr>
          <a:xfrm rot="0">
            <a:off x="425450" y="1057275"/>
            <a:ext cx="3144520" cy="2201545"/>
          </a:xfrm>
          <a:prstGeom prst="rect"/>
          <a:noFill/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sp>
        <p:nvSpPr>
          <p:cNvPr id="95" name="도형 94"/>
          <p:cNvSpPr>
            <a:spLocks/>
          </p:cNvSpPr>
          <p:nvPr/>
        </p:nvSpPr>
        <p:spPr>
          <a:xfrm rot="0" flipH="1">
            <a:off x="3787775" y="2324100"/>
            <a:ext cx="1773555" cy="2087880"/>
          </a:xfrm>
          <a:prstGeom prst="rect"/>
          <a:solidFill>
            <a:srgbClr val="2B2D39">
              <a:alpha val="54950"/>
            </a:srgbClr>
          </a:solidFill>
          <a:ln w="0">
            <a:noFill/>
            <a:prstDash/>
          </a:ln>
          <a:effectLst>
            <a:outerShdw sx="77000" sy="77000" blurRad="749300" dist="812800" dir="5400000" rotWithShape="0" algn="t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numCol="1" vert="horz" anchor="ctr">
            <a:no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cap="none" b="1" strike="noStrike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Git - Flow</a:t>
            </a:r>
            <a:endParaRPr lang="ko-KR" altLang="en-US" sz="2400" cap="none" b="1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        </a:t>
            </a: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: master branch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         : 1team branch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         : 2team branch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         : 3team branch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    </a:t>
            </a: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</a:t>
            </a: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   : develop branch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         : Ex branch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5770245" y="3365500"/>
            <a:ext cx="3662680" cy="2731770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sp>
        <p:nvSpPr>
          <p:cNvPr id="97" name="도형 96"/>
          <p:cNvSpPr>
            <a:spLocks/>
          </p:cNvSpPr>
          <p:nvPr/>
        </p:nvSpPr>
        <p:spPr>
          <a:xfrm flipH="1">
            <a:off x="9617710" y="755015"/>
            <a:ext cx="2235200" cy="2486025"/>
          </a:xfrm>
          <a:prstGeom prst="rect"/>
          <a:gradFill rotWithShape="1">
            <a:gsLst>
              <a:gs pos="0">
                <a:srgbClr val="1C1D26"/>
              </a:gs>
              <a:gs pos="56000">
                <a:srgbClr val="2B2D39"/>
              </a:gs>
              <a:gs pos="100000">
                <a:srgbClr val="1C1D26"/>
              </a:gs>
            </a:gsLst>
            <a:lin ang="1200000"/>
          </a:gra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  <a:effectLst>
            <a:outerShdw sx="77000" sy="77000" blurRad="749300" dist="812800" dir="5400000" rotWithShape="0" algn="t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numCol="1" vert="horz" anchor="ctr">
            <a:no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cap="none" b="1" strike="noStrike">
                <a:solidFill>
                  <a:srgbClr val="FFFFFF">
                    <a:lumMod val="85000"/>
                  </a:srgb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단위 테스트</a:t>
            </a:r>
            <a:endParaRPr lang="ko-KR" altLang="en-US" sz="1400" cap="none" b="1" strike="noStrike">
              <a:solidFill>
                <a:srgbClr val="FFFFFF">
                  <a:lumMod val="85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b="1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  <a:ea typeface="Arial" charset="0"/>
              </a:rPr>
              <a:t>각 팀별로 merge하기 이전에 각 팀별로 단위 테스트를 진행해 method와 클래스 단위에서 오류등을 잡아내서 merge함.</a:t>
            </a:r>
            <a:endParaRPr lang="ko-KR" altLang="en-US" sz="105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5780405" y="771525"/>
            <a:ext cx="3642360" cy="2457450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7981"/>
          <a:stretch>
            <a:fillRect/>
          </a:stretch>
        </p:blipFill>
        <p:spPr>
          <a:xfrm rot="0">
            <a:off x="420370" y="3409950"/>
            <a:ext cx="3139440" cy="26015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087"/>
          <a:stretch>
            <a:fillRect/>
          </a:stretch>
        </p:blipFill>
        <p:spPr>
          <a:xfrm rot="0">
            <a:off x="415925" y="1038225"/>
            <a:ext cx="3144520" cy="220154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B2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 rot="0">
            <a:off x="8046720" y="5001895"/>
            <a:ext cx="5085715" cy="769620"/>
            <a:chOff x="8046720" y="5001895"/>
            <a:chExt cx="5085715" cy="769620"/>
          </a:xfrm>
        </p:grpSpPr>
        <p:sp>
          <p:nvSpPr>
            <p:cNvPr id="40" name="텍스트 상자 39"/>
            <p:cNvSpPr txBox="1">
              <a:spLocks/>
            </p:cNvSpPr>
            <p:nvPr/>
          </p:nvSpPr>
          <p:spPr>
            <a:xfrm rot="0">
              <a:off x="8507730" y="5001895"/>
              <a:ext cx="4624705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 &amp;</a:t>
              </a:r>
              <a:r>
                <a:rPr sz="3600">
                  <a:ln w="9525" cap="rnd" cmpd="sng">
                    <a:noFill/>
                    <a:prstDash/>
                    <a:bevel/>
                  </a:ln>
                  <a:solidFill>
                    <a:schemeClr val="tx1"/>
                  </a:solidFill>
                  <a:effectLst>
                    <a:outerShdw sx="100000" sy="100000" blurRad="50800" dist="38100" dir="2700000" rotWithShape="0" algn="tl">
                      <a:srgbClr val="000000"/>
                    </a:outerShdw>
                  </a:effectLst>
                  <a:latin typeface="HY헤드라인M" charset="0"/>
                  <a:ea typeface="HY헤드라인M" charset="0"/>
                </a:rPr>
                <a:t> </a:t>
              </a:r>
              <a:r>
                <a:rPr sz="360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Run</a:t>
              </a:r>
              <a:endParaRPr lang="ko-KR" altLang="en-US" sz="36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8046720" y="5153025"/>
              <a:ext cx="506095" cy="506730"/>
            </a:xfrm>
            <a:prstGeom prst="rect"/>
            <a:noFill/>
          </p:spPr>
        </p:pic>
        <p:sp>
          <p:nvSpPr>
            <p:cNvPr id="42" name="텍스트 상자 41"/>
            <p:cNvSpPr txBox="1">
              <a:spLocks/>
            </p:cNvSpPr>
            <p:nvPr/>
          </p:nvSpPr>
          <p:spPr>
            <a:xfrm rot="0">
              <a:off x="10496550" y="5401310"/>
              <a:ext cx="1833880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ln w="9525" cap="rnd" cmpd="sng">
                    <a:noFill/>
                    <a:prstDash/>
                    <a:bevel/>
                  </a:ln>
                  <a:solidFill>
                    <a:srgbClr val="E0D7CA"/>
                  </a:solidFill>
                  <a:effectLst>
                    <a:outerShdw sx="100000" sy="100000" blurRad="50800" dist="38100" dir="0" rotWithShape="0" algn="l">
                      <a:srgbClr val="000000"/>
                    </a:outerShdw>
                  </a:effectLst>
                  <a:latin typeface="HY헤드라인M" charset="0"/>
                  <a:ea typeface="HY헤드라인M" charset="0"/>
                </a:rPr>
                <a:t>Team3</a:t>
              </a:r>
              <a:endParaRPr lang="ko-KR" altLang="en-US" sz="1800">
                <a:ln w="9525" cap="rnd" cmpd="sng">
                  <a:noFill/>
                  <a:prstDash/>
                  <a:bevel/>
                </a:ln>
                <a:solidFill>
                  <a:srgbClr val="E0D7CA"/>
                </a:solidFill>
                <a:latin typeface="HY헤드라인M" charset="0"/>
                <a:ea typeface="HY헤드라인M" charset="0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 rot="0">
            <a:off x="0" y="-1270"/>
            <a:ext cx="11335385" cy="6870700"/>
            <a:chOff x="0" y="-1270"/>
            <a:chExt cx="11335385" cy="6870700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0" y="13335"/>
              <a:ext cx="11321415" cy="6856095"/>
            </a:xfrm>
            <a:prstGeom prst="rect"/>
            <a:noFill/>
          </p:spPr>
        </p:pic>
        <p:sp>
          <p:nvSpPr>
            <p:cNvPr id="44" name="도형 43"/>
            <p:cNvSpPr>
              <a:spLocks/>
            </p:cNvSpPr>
            <p:nvPr/>
          </p:nvSpPr>
          <p:spPr>
            <a:xfrm rot="0">
              <a:off x="0" y="-1270"/>
              <a:ext cx="11335385" cy="6867525"/>
            </a:xfrm>
            <a:prstGeom prst="rect"/>
            <a:solidFill>
              <a:schemeClr val="bg1">
                <a:lumMod val="85000"/>
                <a:lumOff val="0"/>
                <a:alpha val="74967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700780" y="1914525"/>
            <a:ext cx="7839075" cy="3859530"/>
            <a:chOff x="3700780" y="1914525"/>
            <a:chExt cx="7839075" cy="3859530"/>
          </a:xfrm>
        </p:grpSpPr>
        <p:sp>
          <p:nvSpPr>
            <p:cNvPr id="53" name="도형 52"/>
            <p:cNvSpPr>
              <a:spLocks/>
            </p:cNvSpPr>
            <p:nvPr/>
          </p:nvSpPr>
          <p:spPr>
            <a:xfrm rot="0">
              <a:off x="3700780" y="1914525"/>
              <a:ext cx="7641590" cy="3860165"/>
            </a:xfrm>
            <a:prstGeom prst="rect"/>
            <a:solidFill>
              <a:srgbClr val="2B2D39">
                <a:alpha val="52987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텍스트 상자 53"/>
            <p:cNvSpPr txBox="1">
              <a:spLocks/>
            </p:cNvSpPr>
            <p:nvPr/>
          </p:nvSpPr>
          <p:spPr>
            <a:xfrm rot="0">
              <a:off x="5027930" y="2800985"/>
              <a:ext cx="6512560" cy="126365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7600">
                  <a:solidFill>
                    <a:srgbClr val="D1C6AE"/>
                  </a:solidFill>
                  <a:latin typeface="HY헤드라인M" charset="0"/>
                  <a:ea typeface="HY헤드라인M" charset="0"/>
                </a:rPr>
                <a:t>		  DB 설계</a:t>
              </a:r>
              <a:endParaRPr lang="ko-KR" altLang="en-US" sz="7600">
                <a:solidFill>
                  <a:srgbClr val="D1C6AE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55" name="도형 54"/>
            <p:cNvSpPr>
              <a:spLocks/>
            </p:cNvSpPr>
            <p:nvPr/>
          </p:nvSpPr>
          <p:spPr>
            <a:xfrm rot="0">
              <a:off x="3701415" y="4942205"/>
              <a:ext cx="7637780" cy="118110"/>
            </a:xfrm>
            <a:prstGeom prst="rect"/>
            <a:solidFill>
              <a:srgbClr val="E0D7C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6" name="텍스트 상자 55"/>
            <p:cNvSpPr txBox="1">
              <a:spLocks/>
            </p:cNvSpPr>
            <p:nvPr/>
          </p:nvSpPr>
          <p:spPr>
            <a:xfrm rot="0">
              <a:off x="3703955" y="1915795"/>
              <a:ext cx="975995" cy="92392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5400" b="1">
                  <a:solidFill>
                    <a:schemeClr val="tx2">
                      <a:lumMod val="40000"/>
                      <a:lumOff val="6000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맑은 고딕" charset="0"/>
                  <a:ea typeface="맑은 고딕" charset="0"/>
                </a:rPr>
                <a:t>0</a:t>
              </a:r>
              <a:r>
                <a:rPr sz="5400" b="1">
                  <a:solidFill>
                    <a:schemeClr val="tx2">
                      <a:lumMod val="40000"/>
                      <a:lumOff val="6000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맑은 고딕" charset="0"/>
                  <a:ea typeface="맑은 고딕" charset="0"/>
                </a:rPr>
                <a:t>3</a:t>
              </a:r>
              <a:endParaRPr lang="ko-KR" altLang="en-US" sz="5400" b="1">
                <a:solidFill>
                  <a:schemeClr val="tx2">
                    <a:lumMod val="40000"/>
                    <a:lumOff val="6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 rot="0">
            <a:off x="8034655" y="5071745"/>
            <a:ext cx="5085715" cy="708660"/>
            <a:chOff x="8034655" y="5071745"/>
            <a:chExt cx="5085715" cy="708660"/>
          </a:xfrm>
        </p:grpSpPr>
        <p:sp>
          <p:nvSpPr>
            <p:cNvPr id="58" name="텍스트 상자 57"/>
            <p:cNvSpPr txBox="1">
              <a:spLocks/>
            </p:cNvSpPr>
            <p:nvPr/>
          </p:nvSpPr>
          <p:spPr>
            <a:xfrm rot="0">
              <a:off x="8495665" y="5071745"/>
              <a:ext cx="462534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 &amp;</a:t>
              </a:r>
              <a:r>
                <a:rPr sz="3600">
                  <a:ln w="9525" cap="rnd" cmpd="sng">
                    <a:noFill/>
                    <a:prstDash/>
                    <a:bevel/>
                  </a:ln>
                  <a:solidFill>
                    <a:schemeClr val="tx1"/>
                  </a:solidFill>
                  <a:effectLst>
                    <a:outerShdw sx="100000" sy="100000" blurRad="50800" dist="38100" dir="2700000" rotWithShape="0" algn="tl">
                      <a:srgbClr val="000000"/>
                    </a:outerShdw>
                  </a:effectLst>
                  <a:latin typeface="HY헤드라인M" charset="0"/>
                  <a:ea typeface="HY헤드라인M" charset="0"/>
                </a:rPr>
                <a:t> </a:t>
              </a:r>
              <a:r>
                <a:rPr sz="360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Run</a:t>
              </a:r>
              <a:endParaRPr lang="ko-KR" altLang="en-US" sz="36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8034655" y="5161915"/>
              <a:ext cx="506095" cy="506730"/>
            </a:xfrm>
            <a:prstGeom prst="rect"/>
            <a:noFill/>
          </p:spPr>
        </p:pic>
        <p:sp>
          <p:nvSpPr>
            <p:cNvPr id="60" name="텍스트 상자 59"/>
            <p:cNvSpPr txBox="1">
              <a:spLocks/>
            </p:cNvSpPr>
            <p:nvPr/>
          </p:nvSpPr>
          <p:spPr>
            <a:xfrm rot="0">
              <a:off x="10484485" y="5410200"/>
              <a:ext cx="1833880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ln w="9525" cap="rnd" cmpd="sng">
                    <a:noFill/>
                    <a:prstDash/>
                    <a:bevel/>
                  </a:ln>
                  <a:solidFill>
                    <a:srgbClr val="E0D7CA"/>
                  </a:solidFill>
                  <a:effectLst>
                    <a:outerShdw sx="100000" sy="100000" blurRad="50800" dist="38100" dir="0" rotWithShape="0" algn="l">
                      <a:srgbClr val="000000"/>
                    </a:outerShdw>
                  </a:effectLst>
                  <a:latin typeface="HY헤드라인M" charset="0"/>
                  <a:ea typeface="HY헤드라인M" charset="0"/>
                </a:rPr>
                <a:t>Team3</a:t>
              </a:r>
              <a:endParaRPr lang="ko-KR" altLang="en-US" sz="1800">
                <a:ln w="9525" cap="rnd" cmpd="sng">
                  <a:noFill/>
                  <a:prstDash/>
                  <a:bevel/>
                </a:ln>
                <a:solidFill>
                  <a:srgbClr val="E0D7CA"/>
                </a:solidFill>
                <a:latin typeface="HY헤드라인M" charset="0"/>
                <a:ea typeface="HY헤드라인M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DF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57175" y="193675"/>
            <a:ext cx="11723370" cy="6669405"/>
            <a:chOff x="257175" y="193675"/>
            <a:chExt cx="11723370" cy="6669405"/>
          </a:xfrm>
        </p:grpSpPr>
        <p:grpSp>
          <p:nvGrpSpPr>
            <p:cNvPr id="4" name="그룹 3"/>
            <p:cNvGrpSpPr/>
            <p:nvPr/>
          </p:nvGrpSpPr>
          <p:grpSpPr>
            <a:xfrm>
              <a:off x="257175" y="193675"/>
              <a:ext cx="11723370" cy="6669405"/>
              <a:chOff x="257175" y="193675"/>
              <a:chExt cx="11723370" cy="6669405"/>
            </a:xfrm>
          </p:grpSpPr>
          <p:sp>
            <p:nvSpPr>
              <p:cNvPr id="2" name="도형 1"/>
              <p:cNvSpPr>
                <a:spLocks/>
              </p:cNvSpPr>
              <p:nvPr/>
            </p:nvSpPr>
            <p:spPr>
              <a:xfrm rot="0">
                <a:off x="257175" y="193675"/>
                <a:ext cx="11724005" cy="6670040"/>
              </a:xfrm>
              <a:prstGeom prst="round2SameRect">
                <a:avLst>
                  <a:gd name="adj1" fmla="val 5276"/>
                  <a:gd name="adj2" fmla="val 0"/>
                </a:avLst>
              </a:prstGeom>
              <a:pattFill prst="pct30">
                <a:fgClr>
                  <a:srgbClr val="DFD8C7"/>
                </a:fgClr>
                <a:bgClr>
                  <a:schemeClr val="bg1"/>
                </a:bgClr>
              </a:patt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도형 2"/>
              <p:cNvSpPr>
                <a:spLocks/>
              </p:cNvSpPr>
              <p:nvPr/>
            </p:nvSpPr>
            <p:spPr>
              <a:xfrm rot="0">
                <a:off x="259080" y="193675"/>
                <a:ext cx="11720830" cy="352425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11339830" y="328930"/>
              <a:ext cx="405130" cy="81280"/>
              <a:chOff x="11339830" y="328930"/>
              <a:chExt cx="405130" cy="81280"/>
            </a:xfrm>
          </p:grpSpPr>
          <p:sp>
            <p:nvSpPr>
              <p:cNvPr id="7" name="도형 6"/>
              <p:cNvSpPr>
                <a:spLocks/>
              </p:cNvSpPr>
              <p:nvPr/>
            </p:nvSpPr>
            <p:spPr>
              <a:xfrm rot="0">
                <a:off x="11668125" y="333375"/>
                <a:ext cx="77470" cy="77470"/>
              </a:xfrm>
              <a:prstGeom prst="ellipse"/>
              <a:solidFill>
                <a:schemeClr val="accent1"/>
              </a:solidFill>
              <a:ln w="0">
                <a:noFill/>
                <a:prstDash/>
              </a:ln>
              <a:effectLst>
                <a:glow rad="63500">
                  <a:schemeClr val="accent1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도형 7"/>
              <p:cNvSpPr>
                <a:spLocks/>
              </p:cNvSpPr>
              <p:nvPr/>
            </p:nvSpPr>
            <p:spPr>
              <a:xfrm rot="0">
                <a:off x="11339830" y="328930"/>
                <a:ext cx="77470" cy="77470"/>
              </a:xfrm>
              <a:prstGeom prst="ellipse"/>
              <a:solidFill>
                <a:srgbClr val="FF0000"/>
              </a:solidFill>
              <a:ln w="0">
                <a:noFill/>
                <a:prstDash/>
              </a:ln>
              <a:effectLst>
                <a:glow rad="63500">
                  <a:srgbClr val="FF0066">
                    <a:alpha val="40035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도형 8"/>
              <p:cNvSpPr>
                <a:spLocks/>
              </p:cNvSpPr>
              <p:nvPr/>
            </p:nvSpPr>
            <p:spPr>
              <a:xfrm rot="0">
                <a:off x="11501755" y="328930"/>
                <a:ext cx="77470" cy="77470"/>
              </a:xfrm>
              <a:prstGeom prst="ellipse"/>
              <a:solidFill>
                <a:srgbClr val="FFFF00"/>
              </a:solidFill>
              <a:ln w="0">
                <a:noFill/>
                <a:prstDash/>
              </a:ln>
              <a:effectLst>
                <a:glow rad="63500">
                  <a:schemeClr val="accent4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1" name="도형 40"/>
          <p:cNvSpPr>
            <a:spLocks/>
          </p:cNvSpPr>
          <p:nvPr/>
        </p:nvSpPr>
        <p:spPr>
          <a:xfrm rot="0">
            <a:off x="428625" y="314325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0">
            <a:off x="548640" y="304800"/>
            <a:ext cx="1233170" cy="278130"/>
            <a:chOff x="548640" y="304800"/>
            <a:chExt cx="1233170" cy="278130"/>
          </a:xfrm>
        </p:grpSpPr>
        <p:sp>
          <p:nvSpPr>
            <p:cNvPr id="12" name="텍스트 상자 11"/>
            <p:cNvSpPr txBox="1">
              <a:spLocks/>
            </p:cNvSpPr>
            <p:nvPr/>
          </p:nvSpPr>
          <p:spPr>
            <a:xfrm rot="0">
              <a:off x="721995" y="304800"/>
              <a:ext cx="105981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Learn&amp;Run</a:t>
              </a:r>
              <a:endParaRPr lang="ko-KR" altLang="en-US" sz="1200" b="0"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548640" y="342900"/>
              <a:ext cx="204470" cy="199390"/>
            </a:xfrm>
            <a:prstGeom prst="rect"/>
            <a:noFill/>
          </p:spPr>
        </p:pic>
      </p:grpSp>
      <p:sp>
        <p:nvSpPr>
          <p:cNvPr id="42" name="도형 41"/>
          <p:cNvSpPr>
            <a:spLocks/>
          </p:cNvSpPr>
          <p:nvPr/>
        </p:nvSpPr>
        <p:spPr>
          <a:xfrm rot="0">
            <a:off x="1748155" y="309880"/>
            <a:ext cx="1348105" cy="25273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2209800" y="314325"/>
            <a:ext cx="85788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 선정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762125" y="314325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01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0">
            <a:off x="31102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4434205" y="309880"/>
            <a:ext cx="1306195" cy="239395"/>
          </a:xfrm>
          <a:prstGeom prst="round2Same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5758180" y="309880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7082155" y="309880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8406130" y="309880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 rot="0">
            <a:off x="6064885" y="309880"/>
            <a:ext cx="89725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DAO, DTO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>
            <a:off x="7310755" y="309880"/>
            <a:ext cx="112966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기능 및 구현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8644255" y="309880"/>
            <a:ext cx="113855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프로젝트시연</a:t>
            </a:r>
            <a:endParaRPr lang="ko-KR" altLang="en-US" sz="1200" b="0"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>
            <a:off x="3100705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02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4434205" y="309880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03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5767705" y="309880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04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 rot="0">
            <a:off x="7072630" y="309880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05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 rot="0">
            <a:off x="8396605" y="309880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06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4705350" y="309245"/>
            <a:ext cx="104902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DB </a:t>
            </a:r>
            <a:r>
              <a:rPr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설계</a:t>
            </a:r>
            <a:endParaRPr lang="ko-KR" altLang="en-US" sz="1200" b="0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3472180" y="309880"/>
            <a:ext cx="91059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428625" y="642620"/>
            <a:ext cx="2162810" cy="368935"/>
            <a:chOff x="428625" y="642620"/>
            <a:chExt cx="2162810" cy="368935"/>
          </a:xfrm>
        </p:grpSpPr>
        <p:sp>
          <p:nvSpPr>
            <p:cNvPr id="93" name="텍스트 상자 92"/>
            <p:cNvSpPr txBox="1">
              <a:spLocks/>
            </p:cNvSpPr>
            <p:nvPr/>
          </p:nvSpPr>
          <p:spPr>
            <a:xfrm rot="0">
              <a:off x="429260" y="642620"/>
              <a:ext cx="2162810" cy="3695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US</a:t>
              </a: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E</a:t>
              </a: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C</a:t>
              </a: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A</a:t>
              </a: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SE</a:t>
              </a: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 </a:t>
              </a: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D</a:t>
              </a: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I</a:t>
              </a: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AG</a:t>
              </a: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R</a:t>
              </a: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A</a:t>
              </a: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M</a:t>
              </a:r>
              <a:endParaRPr lang="ko-KR" altLang="en-US" sz="18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94" name="도형 93"/>
            <p:cNvSpPr>
              <a:spLocks/>
            </p:cNvSpPr>
            <p:nvPr/>
          </p:nvSpPr>
          <p:spPr>
            <a:xfrm rot="0">
              <a:off x="428625" y="685800"/>
              <a:ext cx="48260" cy="287020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7903845" y="1109980"/>
            <a:ext cx="3542665" cy="2838450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506095" y="1118235"/>
            <a:ext cx="3481705" cy="28301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229735" y="1109980"/>
            <a:ext cx="3445510" cy="2847340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sp>
        <p:nvSpPr>
          <p:cNvPr id="99" name="도형 98"/>
          <p:cNvSpPr>
            <a:spLocks/>
          </p:cNvSpPr>
          <p:nvPr/>
        </p:nvSpPr>
        <p:spPr>
          <a:xfrm rot="0">
            <a:off x="510540" y="4578985"/>
            <a:ext cx="10939145" cy="1960880"/>
          </a:xfrm>
          <a:prstGeom prst="rect"/>
          <a:solidFill>
            <a:schemeClr val="tx1">
              <a:lumMod val="65000"/>
              <a:lumOff val="35000"/>
              <a:alpha val="5495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8" name="텍스트 상자 97"/>
          <p:cNvSpPr txBox="1">
            <a:spLocks/>
          </p:cNvSpPr>
          <p:nvPr/>
        </p:nvSpPr>
        <p:spPr>
          <a:xfrm rot="0">
            <a:off x="548005" y="4686935"/>
            <a:ext cx="10901680" cy="17246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U</a:t>
            </a:r>
            <a:r>
              <a:rPr lang="en-US" altLang="ko-KR" sz="2400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SE</a:t>
            </a:r>
            <a:r>
              <a:rPr lang="en-US" altLang="ko-KR" sz="2400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CASE DIAGR</a:t>
            </a:r>
            <a:r>
              <a:rPr lang="en-US" altLang="ko-KR" sz="2400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A</a:t>
            </a:r>
            <a:r>
              <a:rPr lang="en-US" altLang="ko-KR" sz="2400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M 사용목적</a:t>
            </a:r>
            <a:endParaRPr lang="ko-KR" altLang="en-US" sz="2400">
              <a:solidFill>
                <a:schemeClr val="tx1"/>
              </a:solidFill>
              <a:latin typeface="HY헤드라인M" charset="0"/>
              <a:ea typeface="HY헤드라인M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시스템을 블랙박스 분석으로 보고 사용자의 입장에서 어떻게 사용하는지 분석하고 기능 누락의 오류를 검출하기 위함.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USECASE DIAGRAM을 이용해 시나리오를 구성하고 각 기능에 대한 사용사례 분석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*블랙박스 : 어떠한 소프트웨어를 내부 구조나 작동 원리를 모르는 상태에서 소프트웨어의 동작을 검사하는 방법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DF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257175" y="193675"/>
            <a:ext cx="11724005" cy="6670040"/>
            <a:chOff x="257175" y="193675"/>
            <a:chExt cx="11724005" cy="6670040"/>
          </a:xfrm>
        </p:grpSpPr>
        <p:grpSp>
          <p:nvGrpSpPr>
            <p:cNvPr id="4" name="그룹 3"/>
            <p:cNvGrpSpPr/>
            <p:nvPr/>
          </p:nvGrpSpPr>
          <p:grpSpPr>
            <a:xfrm rot="0">
              <a:off x="257175" y="193675"/>
              <a:ext cx="11724005" cy="6670040"/>
              <a:chOff x="257175" y="193675"/>
              <a:chExt cx="11724005" cy="6670040"/>
            </a:xfrm>
          </p:grpSpPr>
          <p:sp>
            <p:nvSpPr>
              <p:cNvPr id="2" name="도형 1"/>
              <p:cNvSpPr>
                <a:spLocks/>
              </p:cNvSpPr>
              <p:nvPr/>
            </p:nvSpPr>
            <p:spPr>
              <a:xfrm rot="0">
                <a:off x="257175" y="193675"/>
                <a:ext cx="11724005" cy="6670040"/>
              </a:xfrm>
              <a:prstGeom prst="round2SameRect">
                <a:avLst>
                  <a:gd name="adj1" fmla="val 5276"/>
                  <a:gd name="adj2" fmla="val 0"/>
                </a:avLst>
              </a:prstGeom>
              <a:pattFill prst="pct30">
                <a:fgClr>
                  <a:srgbClr val="DFD8C7"/>
                </a:fgClr>
                <a:bgClr>
                  <a:schemeClr val="bg1"/>
                </a:bgClr>
              </a:patt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도형 2"/>
              <p:cNvSpPr>
                <a:spLocks/>
              </p:cNvSpPr>
              <p:nvPr/>
            </p:nvSpPr>
            <p:spPr>
              <a:xfrm rot="0">
                <a:off x="259080" y="193675"/>
                <a:ext cx="11720830" cy="352425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 rot="0">
              <a:off x="11339830" y="328930"/>
              <a:ext cx="405765" cy="81915"/>
              <a:chOff x="11339830" y="328930"/>
              <a:chExt cx="405765" cy="81915"/>
            </a:xfrm>
          </p:grpSpPr>
          <p:sp>
            <p:nvSpPr>
              <p:cNvPr id="7" name="도형 6"/>
              <p:cNvSpPr>
                <a:spLocks/>
              </p:cNvSpPr>
              <p:nvPr/>
            </p:nvSpPr>
            <p:spPr>
              <a:xfrm rot="0">
                <a:off x="11668125" y="333375"/>
                <a:ext cx="77470" cy="77470"/>
              </a:xfrm>
              <a:prstGeom prst="ellipse"/>
              <a:solidFill>
                <a:schemeClr val="accent1"/>
              </a:solidFill>
              <a:ln w="0">
                <a:noFill/>
                <a:prstDash/>
              </a:ln>
              <a:effectLst>
                <a:glow rad="63500">
                  <a:schemeClr val="accent1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도형 7"/>
              <p:cNvSpPr>
                <a:spLocks/>
              </p:cNvSpPr>
              <p:nvPr/>
            </p:nvSpPr>
            <p:spPr>
              <a:xfrm rot="0">
                <a:off x="11339830" y="328930"/>
                <a:ext cx="77470" cy="77470"/>
              </a:xfrm>
              <a:prstGeom prst="ellipse"/>
              <a:solidFill>
                <a:srgbClr val="FF0000"/>
              </a:solidFill>
              <a:ln w="0">
                <a:noFill/>
                <a:prstDash/>
              </a:ln>
              <a:effectLst>
                <a:glow rad="63500">
                  <a:srgbClr val="FF0066">
                    <a:alpha val="40035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도형 8"/>
              <p:cNvSpPr>
                <a:spLocks/>
              </p:cNvSpPr>
              <p:nvPr/>
            </p:nvSpPr>
            <p:spPr>
              <a:xfrm rot="0">
                <a:off x="11501755" y="328930"/>
                <a:ext cx="77470" cy="77470"/>
              </a:xfrm>
              <a:prstGeom prst="ellipse"/>
              <a:solidFill>
                <a:srgbClr val="FFFF00"/>
              </a:solidFill>
              <a:ln w="0">
                <a:noFill/>
                <a:prstDash/>
              </a:ln>
              <a:effectLst>
                <a:glow rad="63500">
                  <a:schemeClr val="accent4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1" name="도형 40"/>
          <p:cNvSpPr>
            <a:spLocks/>
          </p:cNvSpPr>
          <p:nvPr/>
        </p:nvSpPr>
        <p:spPr>
          <a:xfrm rot="0">
            <a:off x="428625" y="314325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0">
            <a:off x="548640" y="304800"/>
            <a:ext cx="1233805" cy="278765"/>
            <a:chOff x="548640" y="304800"/>
            <a:chExt cx="1233805" cy="278765"/>
          </a:xfrm>
        </p:grpSpPr>
        <p:sp>
          <p:nvSpPr>
            <p:cNvPr id="12" name="텍스트 상자 11"/>
            <p:cNvSpPr txBox="1">
              <a:spLocks/>
            </p:cNvSpPr>
            <p:nvPr/>
          </p:nvSpPr>
          <p:spPr>
            <a:xfrm rot="0">
              <a:off x="721995" y="304800"/>
              <a:ext cx="106045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Learn&amp;Run</a:t>
              </a:r>
              <a:endParaRPr lang="ko-KR" altLang="en-US" sz="1200" b="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548640" y="342900"/>
              <a:ext cx="205105" cy="200025"/>
            </a:xfrm>
            <a:prstGeom prst="rect"/>
            <a:noFill/>
          </p:spPr>
        </p:pic>
      </p:grpSp>
      <p:sp>
        <p:nvSpPr>
          <p:cNvPr id="42" name="도형 41"/>
          <p:cNvSpPr>
            <a:spLocks/>
          </p:cNvSpPr>
          <p:nvPr/>
        </p:nvSpPr>
        <p:spPr>
          <a:xfrm rot="0">
            <a:off x="1748155" y="309880"/>
            <a:ext cx="1348740" cy="25336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2209800" y="314325"/>
            <a:ext cx="85852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 선정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762125" y="314325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01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0">
            <a:off x="31102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4434205" y="309880"/>
            <a:ext cx="1306830" cy="240030"/>
          </a:xfrm>
          <a:prstGeom prst="round2Same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5758180" y="309880"/>
            <a:ext cx="1306830" cy="24003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7082155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84061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 rot="0">
            <a:off x="6086475" y="309880"/>
            <a:ext cx="89662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AO, DTO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>
            <a:off x="7310755" y="309880"/>
            <a:ext cx="113030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기능 및 구현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8644255" y="309880"/>
            <a:ext cx="11391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프로젝트시연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3100705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02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4434205" y="309880"/>
            <a:ext cx="48768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accent5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HY헤드라인M" charset="0"/>
                <a:ea typeface="HY헤드라인M" charset="0"/>
              </a:rPr>
              <a:t>03</a:t>
            </a:r>
            <a:endParaRPr lang="ko-KR" altLang="en-US" sz="1200" b="1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>
            <a:off x="5767705" y="309880"/>
            <a:ext cx="48768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HY헤드라인M" charset="0"/>
                <a:ea typeface="HY헤드라인M" charset="0"/>
              </a:rPr>
              <a:t>04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 rot="0">
            <a:off x="7072630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05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 rot="0">
            <a:off x="83966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06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4705350" y="314325"/>
            <a:ext cx="104965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DB </a:t>
            </a:r>
            <a:r>
              <a:rPr sz="120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설계</a:t>
            </a:r>
            <a:endParaRPr lang="ko-KR" altLang="en-US" sz="1200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3472180" y="309880"/>
            <a:ext cx="91059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개발 환경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 rot="0">
            <a:off x="428625" y="642620"/>
            <a:ext cx="2163445" cy="368935"/>
            <a:chOff x="428625" y="642620"/>
            <a:chExt cx="2163445" cy="368935"/>
          </a:xfrm>
        </p:grpSpPr>
        <p:sp>
          <p:nvSpPr>
            <p:cNvPr id="93" name="텍스트 상자 92"/>
            <p:cNvSpPr txBox="1">
              <a:spLocks/>
            </p:cNvSpPr>
            <p:nvPr/>
          </p:nvSpPr>
          <p:spPr>
            <a:xfrm rot="0">
              <a:off x="429260" y="642620"/>
              <a:ext cx="2162810" cy="36893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ERD</a:t>
              </a:r>
              <a:endParaRPr lang="ko-KR" altLang="en-US" sz="18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94" name="도형 93"/>
            <p:cNvSpPr>
              <a:spLocks/>
            </p:cNvSpPr>
            <p:nvPr/>
          </p:nvSpPr>
          <p:spPr>
            <a:xfrm rot="0">
              <a:off x="428625" y="685800"/>
              <a:ext cx="48260" cy="287020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11480" y="1021715"/>
            <a:ext cx="2851150" cy="28555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sp>
        <p:nvSpPr>
          <p:cNvPr id="97" name="텍스트 상자 96"/>
          <p:cNvSpPr txBox="1">
            <a:spLocks/>
          </p:cNvSpPr>
          <p:nvPr/>
        </p:nvSpPr>
        <p:spPr>
          <a:xfrm rot="0">
            <a:off x="3261995" y="1937385"/>
            <a:ext cx="817880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정규화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067175" y="1021715"/>
            <a:ext cx="3258820" cy="287337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sp>
        <p:nvSpPr>
          <p:cNvPr id="99" name="도형 98"/>
          <p:cNvSpPr>
            <a:spLocks/>
          </p:cNvSpPr>
          <p:nvPr/>
        </p:nvSpPr>
        <p:spPr>
          <a:xfrm rot="0" flipH="1">
            <a:off x="392430" y="3935095"/>
            <a:ext cx="7354570" cy="2253615"/>
          </a:xfrm>
          <a:prstGeom prst="rect"/>
          <a:solidFill>
            <a:schemeClr val="tx1">
              <a:lumMod val="65000"/>
              <a:lumOff val="35000"/>
              <a:alpha val="70061"/>
            </a:schemeClr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  <a:effectLst>
            <a:outerShdw sx="77000" sy="77000" blurRad="749300" dist="812800" dir="5400000" rotWithShape="0" algn="t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vert="horz" anchor="ctr">
            <a:no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cap="none" b="1" strike="noStrike">
                <a:solidFill>
                  <a:srgbClr val="FFFFFF">
                    <a:lumMod val="85000"/>
                  </a:srgb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나눔고딕" charset="0"/>
                <a:ea typeface="나눔고딕" charset="0"/>
              </a:rPr>
              <a:t>ERD (Entity-Relationship Diagram)</a:t>
            </a:r>
            <a:endParaRPr lang="ko-KR" altLang="en-US" sz="1600" cap="none" b="1" strike="noStrike">
              <a:solidFill>
                <a:srgbClr val="FFFFFF">
                  <a:lumMod val="8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 데이터 및 데이터들의 관계를 표현한 도식화된 그림(Diagram)</a:t>
            </a:r>
            <a:endParaRPr lang="ko-KR" altLang="en-US" sz="105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cap="none" b="1" strike="noStrike">
                <a:solidFill>
                  <a:srgbClr val="FFFFFF">
                    <a:lumMod val="85000"/>
                  </a:srgbClr>
                </a:solidFill>
                <a:latin typeface="나눔고딕" charset="0"/>
                <a:ea typeface="나눔고딕" charset="0"/>
              </a:rPr>
              <a:t>정규화</a:t>
            </a:r>
            <a:r>
              <a:rPr sz="1600" cap="none" b="0" strike="noStrike">
                <a:solidFill>
                  <a:srgbClr val="FFFFFF">
                    <a:lumMod val="85000"/>
                  </a:srgbClr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600" cap="none" b="0" strike="noStrike">
              <a:solidFill>
                <a:srgbClr val="FFFFFF">
                  <a:lumMod val="8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과정을 통해 다양한 관점에서의 query를 지원, 이상현상 발생 방지(정보의 불일치 및 손실의 위험방지)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               데이터 중복의 최소화, 불필요한 데이터를 제거,  종속성 제거(데이터의 일관성과 무결성 보장) 함.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 </a:t>
            </a:r>
            <a:r>
              <a:rPr sz="1400" cap="none" b="1" strike="noStrike">
                <a:solidFill>
                  <a:srgbClr val="FFFFFF">
                    <a:lumMod val="85000"/>
                  </a:srgb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나눔고딕" charset="0"/>
                <a:ea typeface="나눔고딕" charset="0"/>
              </a:rPr>
              <a:t>역정규화</a:t>
            </a:r>
            <a:r>
              <a:rPr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endParaRPr lang="ko-KR" altLang="en-US" sz="1400" cap="none" b="1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정규화과정으로 인해 잦은 relation으로 인해 자료검색 시간의 증가와 성능의 저하를 일으킴.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                     따라서 데이터베이스의 물리적 설계과정에서 성능을 향상시키기 위해 역정규화를 과정을 수행.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8070850" y="1021715"/>
            <a:ext cx="3798570" cy="5143500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sp>
        <p:nvSpPr>
          <p:cNvPr id="102" name="텍스트 상자 101"/>
          <p:cNvSpPr txBox="1">
            <a:spLocks/>
          </p:cNvSpPr>
          <p:nvPr/>
        </p:nvSpPr>
        <p:spPr>
          <a:xfrm rot="0">
            <a:off x="7216775" y="1837690"/>
            <a:ext cx="1044575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역정규화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03" name="도형 102"/>
          <p:cNvCxnSpPr/>
          <p:nvPr/>
        </p:nvCxnSpPr>
        <p:spPr>
          <a:xfrm rot="0">
            <a:off x="2893695" y="2372995"/>
            <a:ext cx="1750695" cy="635"/>
          </a:xfrm>
          <a:prstGeom prst="straightConnector1"/>
          <a:ln w="50800" cap="flat" cmpd="sng">
            <a:solidFill>
              <a:srgbClr val="FF0000">
                <a:alpha val="100000"/>
              </a:srgbClr>
            </a:solidFill>
            <a:prstDash val="sysDot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도형 103"/>
          <p:cNvCxnSpPr/>
          <p:nvPr/>
        </p:nvCxnSpPr>
        <p:spPr>
          <a:xfrm rot="0">
            <a:off x="6713855" y="2362835"/>
            <a:ext cx="2092960" cy="635"/>
          </a:xfrm>
          <a:prstGeom prst="straightConnector1"/>
          <a:ln w="50800" cap="flat" cmpd="sng">
            <a:solidFill>
              <a:srgbClr val="FF0000">
                <a:alpha val="100000"/>
              </a:srgbClr>
            </a:solidFill>
            <a:prstDash val="sysDot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B2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 rot="0">
            <a:off x="8046720" y="5001895"/>
            <a:ext cx="5085715" cy="769620"/>
            <a:chOff x="8046720" y="5001895"/>
            <a:chExt cx="5085715" cy="769620"/>
          </a:xfrm>
        </p:grpSpPr>
        <p:sp>
          <p:nvSpPr>
            <p:cNvPr id="40" name="텍스트 상자 39"/>
            <p:cNvSpPr txBox="1">
              <a:spLocks/>
            </p:cNvSpPr>
            <p:nvPr/>
          </p:nvSpPr>
          <p:spPr>
            <a:xfrm rot="0">
              <a:off x="8507730" y="5001895"/>
              <a:ext cx="4624705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 &amp;</a:t>
              </a:r>
              <a:r>
                <a:rPr sz="3600">
                  <a:ln w="9525" cap="rnd" cmpd="sng">
                    <a:noFill/>
                    <a:prstDash/>
                    <a:bevel/>
                  </a:ln>
                  <a:solidFill>
                    <a:schemeClr val="tx1"/>
                  </a:solidFill>
                  <a:effectLst>
                    <a:outerShdw sx="100000" sy="100000" blurRad="50800" dist="38100" dir="2700000" rotWithShape="0" algn="tl">
                      <a:srgbClr val="000000"/>
                    </a:outerShdw>
                  </a:effectLst>
                  <a:latin typeface="HY헤드라인M" charset="0"/>
                  <a:ea typeface="HY헤드라인M" charset="0"/>
                </a:rPr>
                <a:t> </a:t>
              </a:r>
              <a:r>
                <a:rPr sz="360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Run</a:t>
              </a:r>
              <a:endParaRPr lang="ko-KR" altLang="en-US" sz="36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8046720" y="5153025"/>
              <a:ext cx="506095" cy="506730"/>
            </a:xfrm>
            <a:prstGeom prst="rect"/>
            <a:noFill/>
          </p:spPr>
        </p:pic>
        <p:sp>
          <p:nvSpPr>
            <p:cNvPr id="42" name="텍스트 상자 41"/>
            <p:cNvSpPr txBox="1">
              <a:spLocks/>
            </p:cNvSpPr>
            <p:nvPr/>
          </p:nvSpPr>
          <p:spPr>
            <a:xfrm rot="0">
              <a:off x="10496550" y="5401310"/>
              <a:ext cx="1833880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ln w="9525" cap="rnd" cmpd="sng">
                    <a:noFill/>
                    <a:prstDash/>
                    <a:bevel/>
                  </a:ln>
                  <a:solidFill>
                    <a:srgbClr val="E0D7CA"/>
                  </a:solidFill>
                  <a:effectLst>
                    <a:outerShdw sx="100000" sy="100000" blurRad="50800" dist="38100" dir="0" rotWithShape="0" algn="l">
                      <a:srgbClr val="000000"/>
                    </a:outerShdw>
                  </a:effectLst>
                  <a:latin typeface="HY헤드라인M" charset="0"/>
                  <a:ea typeface="HY헤드라인M" charset="0"/>
                </a:rPr>
                <a:t>Team3</a:t>
              </a:r>
              <a:endParaRPr lang="ko-KR" altLang="en-US" sz="1800">
                <a:ln w="9525" cap="rnd" cmpd="sng">
                  <a:noFill/>
                  <a:prstDash/>
                  <a:bevel/>
                </a:ln>
                <a:solidFill>
                  <a:srgbClr val="E0D7CA"/>
                </a:solidFill>
                <a:latin typeface="HY헤드라인M" charset="0"/>
                <a:ea typeface="HY헤드라인M" charset="0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 rot="0">
            <a:off x="0" y="-1270"/>
            <a:ext cx="11335385" cy="6870700"/>
            <a:chOff x="0" y="-1270"/>
            <a:chExt cx="11335385" cy="6870700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0" y="13335"/>
              <a:ext cx="11321415" cy="6856095"/>
            </a:xfrm>
            <a:prstGeom prst="rect"/>
            <a:noFill/>
          </p:spPr>
        </p:pic>
        <p:sp>
          <p:nvSpPr>
            <p:cNvPr id="44" name="도형 43"/>
            <p:cNvSpPr>
              <a:spLocks/>
            </p:cNvSpPr>
            <p:nvPr/>
          </p:nvSpPr>
          <p:spPr>
            <a:xfrm rot="0">
              <a:off x="0" y="-1270"/>
              <a:ext cx="11335385" cy="6867525"/>
            </a:xfrm>
            <a:prstGeom prst="rect"/>
            <a:solidFill>
              <a:schemeClr val="bg1">
                <a:lumMod val="85000"/>
                <a:lumOff val="0"/>
                <a:alpha val="74967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700780" y="1914525"/>
            <a:ext cx="7839075" cy="3859530"/>
            <a:chOff x="3700780" y="1914525"/>
            <a:chExt cx="7839075" cy="3859530"/>
          </a:xfrm>
        </p:grpSpPr>
        <p:sp>
          <p:nvSpPr>
            <p:cNvPr id="53" name="도형 52"/>
            <p:cNvSpPr>
              <a:spLocks/>
            </p:cNvSpPr>
            <p:nvPr/>
          </p:nvSpPr>
          <p:spPr>
            <a:xfrm rot="0">
              <a:off x="3700780" y="1914525"/>
              <a:ext cx="7641590" cy="3860165"/>
            </a:xfrm>
            <a:prstGeom prst="rect"/>
            <a:solidFill>
              <a:srgbClr val="2B2D39">
                <a:alpha val="52987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텍스트 상자 53"/>
            <p:cNvSpPr txBox="1">
              <a:spLocks/>
            </p:cNvSpPr>
            <p:nvPr/>
          </p:nvSpPr>
          <p:spPr>
            <a:xfrm rot="0">
              <a:off x="5027930" y="2800985"/>
              <a:ext cx="6512560" cy="126365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7600">
                  <a:solidFill>
                    <a:srgbClr val="D1C6AE"/>
                  </a:solidFill>
                  <a:latin typeface="HY헤드라인M" charset="0"/>
                  <a:ea typeface="HY헤드라인M" charset="0"/>
                </a:rPr>
                <a:t>DAO, DTO 설계</a:t>
              </a:r>
              <a:endParaRPr lang="ko-KR" altLang="en-US" sz="7600">
                <a:solidFill>
                  <a:srgbClr val="D1C6AE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55" name="도형 54"/>
            <p:cNvSpPr>
              <a:spLocks/>
            </p:cNvSpPr>
            <p:nvPr/>
          </p:nvSpPr>
          <p:spPr>
            <a:xfrm rot="0">
              <a:off x="3701415" y="4942205"/>
              <a:ext cx="7637780" cy="118110"/>
            </a:xfrm>
            <a:prstGeom prst="rect"/>
            <a:solidFill>
              <a:srgbClr val="E0D7C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6" name="텍스트 상자 55"/>
            <p:cNvSpPr txBox="1">
              <a:spLocks/>
            </p:cNvSpPr>
            <p:nvPr/>
          </p:nvSpPr>
          <p:spPr>
            <a:xfrm rot="0">
              <a:off x="3703955" y="1915795"/>
              <a:ext cx="975995" cy="92392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5400" b="1">
                  <a:solidFill>
                    <a:schemeClr val="tx2">
                      <a:lumMod val="40000"/>
                      <a:lumOff val="6000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맑은 고딕" charset="0"/>
                  <a:ea typeface="맑은 고딕" charset="0"/>
                </a:rPr>
                <a:t>0</a:t>
              </a:r>
              <a:r>
                <a:rPr sz="5400" b="1">
                  <a:solidFill>
                    <a:schemeClr val="tx2">
                      <a:lumMod val="40000"/>
                      <a:lumOff val="6000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맑은 고딕" charset="0"/>
                  <a:ea typeface="맑은 고딕" charset="0"/>
                </a:rPr>
                <a:t>4</a:t>
              </a:r>
              <a:endParaRPr lang="ko-KR" altLang="en-US" sz="5400" b="1">
                <a:solidFill>
                  <a:schemeClr val="tx2">
                    <a:lumMod val="40000"/>
                    <a:lumOff val="6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 rot="0">
            <a:off x="8034655" y="5071745"/>
            <a:ext cx="5085715" cy="708660"/>
            <a:chOff x="8034655" y="5071745"/>
            <a:chExt cx="5085715" cy="708660"/>
          </a:xfrm>
        </p:grpSpPr>
        <p:sp>
          <p:nvSpPr>
            <p:cNvPr id="58" name="텍스트 상자 57"/>
            <p:cNvSpPr txBox="1">
              <a:spLocks/>
            </p:cNvSpPr>
            <p:nvPr/>
          </p:nvSpPr>
          <p:spPr>
            <a:xfrm rot="0">
              <a:off x="8495665" y="5071745"/>
              <a:ext cx="462534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 &amp;</a:t>
              </a:r>
              <a:r>
                <a:rPr sz="3600">
                  <a:ln w="9525" cap="rnd" cmpd="sng">
                    <a:noFill/>
                    <a:prstDash/>
                    <a:bevel/>
                  </a:ln>
                  <a:solidFill>
                    <a:schemeClr val="tx1"/>
                  </a:solidFill>
                  <a:effectLst>
                    <a:outerShdw sx="100000" sy="100000" blurRad="50800" dist="38100" dir="2700000" rotWithShape="0" algn="tl">
                      <a:srgbClr val="000000"/>
                    </a:outerShdw>
                  </a:effectLst>
                  <a:latin typeface="HY헤드라인M" charset="0"/>
                  <a:ea typeface="HY헤드라인M" charset="0"/>
                </a:rPr>
                <a:t> </a:t>
              </a:r>
              <a:r>
                <a:rPr sz="360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Run</a:t>
              </a:r>
              <a:endParaRPr lang="ko-KR" altLang="en-US" sz="36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8034655" y="5161915"/>
              <a:ext cx="506095" cy="506730"/>
            </a:xfrm>
            <a:prstGeom prst="rect"/>
            <a:noFill/>
          </p:spPr>
        </p:pic>
        <p:sp>
          <p:nvSpPr>
            <p:cNvPr id="60" name="텍스트 상자 59"/>
            <p:cNvSpPr txBox="1">
              <a:spLocks/>
            </p:cNvSpPr>
            <p:nvPr/>
          </p:nvSpPr>
          <p:spPr>
            <a:xfrm rot="0">
              <a:off x="10484485" y="5410200"/>
              <a:ext cx="1833880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ln w="9525" cap="rnd" cmpd="sng">
                    <a:noFill/>
                    <a:prstDash/>
                    <a:bevel/>
                  </a:ln>
                  <a:solidFill>
                    <a:srgbClr val="E0D7CA"/>
                  </a:solidFill>
                  <a:effectLst>
                    <a:outerShdw sx="100000" sy="100000" blurRad="50800" dist="38100" dir="0" rotWithShape="0" algn="l">
                      <a:srgbClr val="000000"/>
                    </a:outerShdw>
                  </a:effectLst>
                  <a:latin typeface="HY헤드라인M" charset="0"/>
                  <a:ea typeface="HY헤드라인M" charset="0"/>
                </a:rPr>
                <a:t>Team3</a:t>
              </a:r>
              <a:endParaRPr lang="ko-KR" altLang="en-US" sz="1800">
                <a:ln w="9525" cap="rnd" cmpd="sng">
                  <a:noFill/>
                  <a:prstDash/>
                  <a:bevel/>
                </a:ln>
                <a:solidFill>
                  <a:srgbClr val="E0D7CA"/>
                </a:solidFill>
                <a:latin typeface="HY헤드라인M" charset="0"/>
                <a:ea typeface="HY헤드라인M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DF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57175" y="193675"/>
            <a:ext cx="11724005" cy="6670040"/>
            <a:chOff x="257175" y="193675"/>
            <a:chExt cx="11724005" cy="6670040"/>
          </a:xfrm>
        </p:grpSpPr>
        <p:grpSp>
          <p:nvGrpSpPr>
            <p:cNvPr id="4" name="그룹 3"/>
            <p:cNvGrpSpPr/>
            <p:nvPr/>
          </p:nvGrpSpPr>
          <p:grpSpPr>
            <a:xfrm>
              <a:off x="257175" y="193675"/>
              <a:ext cx="11724005" cy="6670040"/>
              <a:chOff x="257175" y="193675"/>
              <a:chExt cx="11724005" cy="6670040"/>
            </a:xfrm>
          </p:grpSpPr>
          <p:sp>
            <p:nvSpPr>
              <p:cNvPr id="2" name="도형 1"/>
              <p:cNvSpPr>
                <a:spLocks/>
              </p:cNvSpPr>
              <p:nvPr/>
            </p:nvSpPr>
            <p:spPr>
              <a:xfrm rot="0">
                <a:off x="257175" y="193675"/>
                <a:ext cx="11724640" cy="6670675"/>
              </a:xfrm>
              <a:prstGeom prst="round2SameRect">
                <a:avLst>
                  <a:gd name="adj1" fmla="val 5276"/>
                  <a:gd name="adj2" fmla="val 0"/>
                </a:avLst>
              </a:prstGeom>
              <a:pattFill prst="pct30">
                <a:fgClr>
                  <a:srgbClr val="DFD8C7"/>
                </a:fgClr>
                <a:bgClr>
                  <a:schemeClr val="bg1"/>
                </a:bgClr>
              </a:patt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도형 2"/>
              <p:cNvSpPr>
                <a:spLocks/>
              </p:cNvSpPr>
              <p:nvPr/>
            </p:nvSpPr>
            <p:spPr>
              <a:xfrm rot="0">
                <a:off x="259080" y="193675"/>
                <a:ext cx="11721465" cy="353060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11339830" y="328930"/>
              <a:ext cx="405765" cy="81915"/>
              <a:chOff x="11339830" y="328930"/>
              <a:chExt cx="405765" cy="81915"/>
            </a:xfrm>
          </p:grpSpPr>
          <p:sp>
            <p:nvSpPr>
              <p:cNvPr id="7" name="도형 6"/>
              <p:cNvSpPr>
                <a:spLocks/>
              </p:cNvSpPr>
              <p:nvPr/>
            </p:nvSpPr>
            <p:spPr>
              <a:xfrm rot="0">
                <a:off x="11668125" y="333375"/>
                <a:ext cx="78105" cy="78105"/>
              </a:xfrm>
              <a:prstGeom prst="ellipse"/>
              <a:solidFill>
                <a:schemeClr val="accent1"/>
              </a:solidFill>
              <a:ln w="0">
                <a:noFill/>
                <a:prstDash/>
              </a:ln>
              <a:effectLst>
                <a:glow rad="63500">
                  <a:schemeClr val="accent1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도형 7"/>
              <p:cNvSpPr>
                <a:spLocks/>
              </p:cNvSpPr>
              <p:nvPr/>
            </p:nvSpPr>
            <p:spPr>
              <a:xfrm rot="0">
                <a:off x="11339830" y="328930"/>
                <a:ext cx="78105" cy="78105"/>
              </a:xfrm>
              <a:prstGeom prst="ellipse"/>
              <a:solidFill>
                <a:srgbClr val="FF0000"/>
              </a:solidFill>
              <a:ln w="0">
                <a:noFill/>
                <a:prstDash/>
              </a:ln>
              <a:effectLst>
                <a:glow rad="63500">
                  <a:srgbClr val="FF0066">
                    <a:alpha val="40035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도형 8"/>
              <p:cNvSpPr>
                <a:spLocks/>
              </p:cNvSpPr>
              <p:nvPr/>
            </p:nvSpPr>
            <p:spPr>
              <a:xfrm rot="0">
                <a:off x="11501755" y="328930"/>
                <a:ext cx="78105" cy="78105"/>
              </a:xfrm>
              <a:prstGeom prst="ellipse"/>
              <a:solidFill>
                <a:srgbClr val="FFFF00"/>
              </a:solidFill>
              <a:ln w="0">
                <a:noFill/>
                <a:prstDash/>
              </a:ln>
              <a:effectLst>
                <a:glow rad="63500">
                  <a:schemeClr val="accent4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1" name="도형 40"/>
          <p:cNvSpPr>
            <a:spLocks/>
          </p:cNvSpPr>
          <p:nvPr/>
        </p:nvSpPr>
        <p:spPr>
          <a:xfrm rot="0">
            <a:off x="428625" y="314325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548640" y="304800"/>
            <a:ext cx="1233805" cy="278765"/>
            <a:chOff x="548640" y="304800"/>
            <a:chExt cx="1233805" cy="278765"/>
          </a:xfrm>
        </p:grpSpPr>
        <p:sp>
          <p:nvSpPr>
            <p:cNvPr id="12" name="텍스트 상자 11"/>
            <p:cNvSpPr txBox="1">
              <a:spLocks/>
            </p:cNvSpPr>
            <p:nvPr/>
          </p:nvSpPr>
          <p:spPr>
            <a:xfrm rot="0">
              <a:off x="721995" y="304800"/>
              <a:ext cx="1061085" cy="27940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</a:t>
              </a:r>
              <a:r>
                <a:rPr lang="en-US" altLang="ko-KR"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e</a:t>
              </a:r>
              <a:r>
                <a:rPr lang="en-US" altLang="ko-KR"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arn&amp;Run</a:t>
              </a:r>
              <a:endParaRPr lang="ko-KR" altLang="en-US" sz="1200" b="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548640" y="342900"/>
              <a:ext cx="205740" cy="200660"/>
            </a:xfrm>
            <a:prstGeom prst="rect"/>
            <a:noFill/>
          </p:spPr>
        </p:pic>
      </p:grpSp>
      <p:sp>
        <p:nvSpPr>
          <p:cNvPr id="42" name="도형 41"/>
          <p:cNvSpPr>
            <a:spLocks/>
          </p:cNvSpPr>
          <p:nvPr/>
        </p:nvSpPr>
        <p:spPr>
          <a:xfrm rot="0">
            <a:off x="1748155" y="309880"/>
            <a:ext cx="1348740" cy="25336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2209800" y="314325"/>
            <a:ext cx="85852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 선정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762125" y="314325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01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0">
            <a:off x="31102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4434205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5758180" y="309880"/>
            <a:ext cx="1306830" cy="240030"/>
          </a:xfrm>
          <a:prstGeom prst="round2Same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7082155" y="309880"/>
            <a:ext cx="1306830" cy="24003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84061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 rot="0">
            <a:off x="6115050" y="309880"/>
            <a:ext cx="88646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DAO, DTO</a:t>
            </a:r>
            <a:endParaRPr lang="ko-KR" altLang="en-US" sz="1200" b="0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 rot="0">
            <a:off x="7310755" y="309880"/>
            <a:ext cx="113030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기능 및 구현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8644255" y="309880"/>
            <a:ext cx="11391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프로젝트시연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3100705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02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44342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03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>
            <a:off x="5767705" y="309880"/>
            <a:ext cx="48768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HY헤드라인M" charset="0"/>
                <a:ea typeface="HY헤드라인M" charset="0"/>
              </a:rPr>
              <a:t>04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>
            <a:off x="7072630" y="309880"/>
            <a:ext cx="48768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HY헤드라인M" charset="0"/>
                <a:ea typeface="HY헤드라인M" charset="0"/>
              </a:rPr>
              <a:t>05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 rot="0">
            <a:off x="83966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06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>
            <a:off x="4705350" y="314325"/>
            <a:ext cx="104965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DB</a:t>
            </a: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설계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3472180" y="309880"/>
            <a:ext cx="91059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개발 환경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 rot="0">
            <a:off x="547370" y="800735"/>
            <a:ext cx="2164715" cy="368935"/>
            <a:chOff x="547370" y="800735"/>
            <a:chExt cx="2164715" cy="368935"/>
          </a:xfrm>
        </p:grpSpPr>
        <p:sp>
          <p:nvSpPr>
            <p:cNvPr id="93" name="텍스트 상자 92"/>
            <p:cNvSpPr txBox="1">
              <a:spLocks/>
            </p:cNvSpPr>
            <p:nvPr/>
          </p:nvSpPr>
          <p:spPr>
            <a:xfrm rot="0">
              <a:off x="548005" y="800735"/>
              <a:ext cx="2164080" cy="36893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D</a:t>
              </a: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A</a:t>
              </a: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O</a:t>
              </a: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,</a:t>
              </a: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 </a:t>
              </a: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D</a:t>
              </a: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T</a:t>
              </a: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O</a:t>
              </a: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, </a:t>
              </a:r>
              <a:r>
                <a:rPr lang="en-US" altLang="ko-KR"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MVC</a:t>
              </a:r>
              <a:endParaRPr lang="ko-KR" altLang="en-US" sz="18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94" name="도형 93"/>
            <p:cNvSpPr>
              <a:spLocks/>
            </p:cNvSpPr>
            <p:nvPr/>
          </p:nvSpPr>
          <p:spPr>
            <a:xfrm rot="0">
              <a:off x="547370" y="843915"/>
              <a:ext cx="48895" cy="287020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524510" y="1901190"/>
            <a:ext cx="4685030" cy="4404360"/>
          </a:xfrm>
          <a:prstGeom prst="rect"/>
          <a:noFill/>
          <a:effectLst>
            <a:outerShdw sx="101000" sy="101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5618480" y="1892300"/>
            <a:ext cx="3175635" cy="4415155"/>
          </a:xfrm>
          <a:prstGeom prst="rect"/>
          <a:noFill/>
          <a:ln w="9525" cap="flat" cmpd="sng">
            <a:solidFill>
              <a:srgbClr val="5A5A5A">
                <a:alpha val="100000"/>
              </a:srgbClr>
            </a:solidFill>
            <a:prstDash val="solid"/>
            <a:round/>
          </a:ln>
          <a:effectLst>
            <a:outerShdw sx="101000" sy="101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213" name="그림 2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08135" y="1892935"/>
            <a:ext cx="2644775" cy="4415155"/>
          </a:xfrm>
          <a:prstGeom prst="rect"/>
          <a:noFill/>
        </p:spPr>
      </p:pic>
      <p:grpSp>
        <p:nvGrpSpPr>
          <p:cNvPr id="217" name="그룹 216"/>
          <p:cNvGrpSpPr/>
          <p:nvPr/>
        </p:nvGrpSpPr>
        <p:grpSpPr>
          <a:xfrm rot="0">
            <a:off x="2420620" y="1316355"/>
            <a:ext cx="2164715" cy="368935"/>
            <a:chOff x="2420620" y="1316355"/>
            <a:chExt cx="2164715" cy="368935"/>
          </a:xfrm>
        </p:grpSpPr>
        <p:sp>
          <p:nvSpPr>
            <p:cNvPr id="218" name="텍스트 상자 217"/>
            <p:cNvSpPr txBox="1">
              <a:spLocks/>
            </p:cNvSpPr>
            <p:nvPr/>
          </p:nvSpPr>
          <p:spPr>
            <a:xfrm rot="0">
              <a:off x="2420620" y="1316355"/>
              <a:ext cx="2164715" cy="36893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spc="-150">
                  <a:solidFill>
                    <a:srgbClr val="FF0000"/>
                  </a:solidFill>
                  <a:latin typeface="HY헤드라인M" charset="0"/>
                  <a:ea typeface="HY헤드라인M" charset="0"/>
                </a:rPr>
                <a:t>DAO, Interface</a:t>
              </a:r>
              <a:endParaRPr lang="ko-KR" altLang="en-US" sz="1800">
                <a:solidFill>
                  <a:srgbClr val="FF0000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219" name="도형 218"/>
            <p:cNvSpPr>
              <a:spLocks/>
            </p:cNvSpPr>
            <p:nvPr/>
          </p:nvSpPr>
          <p:spPr>
            <a:xfrm rot="0">
              <a:off x="2421255" y="1359535"/>
              <a:ext cx="48260" cy="287020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  <p:grpSp>
        <p:nvGrpSpPr>
          <p:cNvPr id="220" name="그룹 219"/>
          <p:cNvGrpSpPr/>
          <p:nvPr/>
        </p:nvGrpSpPr>
        <p:grpSpPr>
          <a:xfrm rot="0">
            <a:off x="6998970" y="1315085"/>
            <a:ext cx="2164715" cy="368935"/>
            <a:chOff x="6998970" y="1315085"/>
            <a:chExt cx="2164715" cy="368935"/>
          </a:xfrm>
        </p:grpSpPr>
        <p:sp>
          <p:nvSpPr>
            <p:cNvPr id="221" name="텍스트 상자 220"/>
            <p:cNvSpPr txBox="1">
              <a:spLocks/>
            </p:cNvSpPr>
            <p:nvPr/>
          </p:nvSpPr>
          <p:spPr>
            <a:xfrm rot="0">
              <a:off x="6998970" y="1315085"/>
              <a:ext cx="2164715" cy="36893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spc="-150">
                  <a:solidFill>
                    <a:srgbClr val="FF0000"/>
                  </a:solidFill>
                  <a:latin typeface="HY헤드라인M" charset="0"/>
                  <a:ea typeface="HY헤드라인M" charset="0"/>
                </a:rPr>
                <a:t>DTO</a:t>
              </a:r>
              <a:endParaRPr lang="ko-KR" altLang="en-US" sz="1800">
                <a:solidFill>
                  <a:srgbClr val="FF0000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222" name="도형 221"/>
            <p:cNvSpPr>
              <a:spLocks/>
            </p:cNvSpPr>
            <p:nvPr/>
          </p:nvSpPr>
          <p:spPr>
            <a:xfrm rot="0">
              <a:off x="6999605" y="1358265"/>
              <a:ext cx="48260" cy="287020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  <p:grpSp>
        <p:nvGrpSpPr>
          <p:cNvPr id="223" name="그룹 222"/>
          <p:cNvGrpSpPr/>
          <p:nvPr/>
        </p:nvGrpSpPr>
        <p:grpSpPr>
          <a:xfrm rot="0">
            <a:off x="10238740" y="1314450"/>
            <a:ext cx="2164715" cy="368935"/>
            <a:chOff x="10238740" y="1314450"/>
            <a:chExt cx="2164715" cy="368935"/>
          </a:xfrm>
        </p:grpSpPr>
        <p:sp>
          <p:nvSpPr>
            <p:cNvPr id="224" name="텍스트 상자 223"/>
            <p:cNvSpPr txBox="1">
              <a:spLocks/>
            </p:cNvSpPr>
            <p:nvPr/>
          </p:nvSpPr>
          <p:spPr>
            <a:xfrm rot="0">
              <a:off x="10238740" y="1314450"/>
              <a:ext cx="2164715" cy="36893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spc="-150">
                  <a:solidFill>
                    <a:srgbClr val="FF0000"/>
                  </a:solidFill>
                  <a:latin typeface="HY헤드라인M" charset="0"/>
                  <a:ea typeface="HY헤드라인M" charset="0"/>
                </a:rPr>
                <a:t>MVC</a:t>
              </a:r>
              <a:endParaRPr lang="ko-KR" altLang="en-US" sz="1800">
                <a:solidFill>
                  <a:srgbClr val="FF0000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225" name="도형 224"/>
            <p:cNvSpPr>
              <a:spLocks/>
            </p:cNvSpPr>
            <p:nvPr/>
          </p:nvSpPr>
          <p:spPr>
            <a:xfrm rot="0">
              <a:off x="10239375" y="1357630"/>
              <a:ext cx="48260" cy="287020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257175" y="193675"/>
            <a:ext cx="11724640" cy="6670675"/>
            <a:chOff x="257175" y="193675"/>
            <a:chExt cx="11724640" cy="6670675"/>
          </a:xfrm>
        </p:grpSpPr>
        <p:grpSp>
          <p:nvGrpSpPr>
            <p:cNvPr id="4" name="그룹 3"/>
            <p:cNvGrpSpPr/>
            <p:nvPr/>
          </p:nvGrpSpPr>
          <p:grpSpPr>
            <a:xfrm rot="0">
              <a:off x="257175" y="193675"/>
              <a:ext cx="11724640" cy="6670675"/>
              <a:chOff x="257175" y="193675"/>
              <a:chExt cx="11724640" cy="6670675"/>
            </a:xfrm>
          </p:grpSpPr>
          <p:sp>
            <p:nvSpPr>
              <p:cNvPr id="2" name="도형 1"/>
              <p:cNvSpPr>
                <a:spLocks/>
              </p:cNvSpPr>
              <p:nvPr/>
            </p:nvSpPr>
            <p:spPr>
              <a:xfrm rot="0">
                <a:off x="257175" y="193675"/>
                <a:ext cx="11724640" cy="6670675"/>
              </a:xfrm>
              <a:prstGeom prst="round2SameRect">
                <a:avLst>
                  <a:gd name="adj1" fmla="val 5276"/>
                  <a:gd name="adj2" fmla="val 0"/>
                </a:avLst>
              </a:prstGeom>
              <a:pattFill prst="pct30">
                <a:fgClr>
                  <a:srgbClr val="DFD8C7"/>
                </a:fgClr>
                <a:bgClr>
                  <a:schemeClr val="bg1"/>
                </a:bgClr>
              </a:patt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도형 2"/>
              <p:cNvSpPr>
                <a:spLocks/>
              </p:cNvSpPr>
              <p:nvPr/>
            </p:nvSpPr>
            <p:spPr>
              <a:xfrm rot="0">
                <a:off x="259080" y="193675"/>
                <a:ext cx="11721465" cy="353060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 rot="0">
              <a:off x="11339830" y="328930"/>
              <a:ext cx="406400" cy="82550"/>
              <a:chOff x="11339830" y="328930"/>
              <a:chExt cx="406400" cy="82550"/>
            </a:xfrm>
          </p:grpSpPr>
          <p:sp>
            <p:nvSpPr>
              <p:cNvPr id="7" name="도형 6"/>
              <p:cNvSpPr>
                <a:spLocks/>
              </p:cNvSpPr>
              <p:nvPr/>
            </p:nvSpPr>
            <p:spPr>
              <a:xfrm rot="0">
                <a:off x="11668125" y="333375"/>
                <a:ext cx="78105" cy="78105"/>
              </a:xfrm>
              <a:prstGeom prst="ellipse"/>
              <a:solidFill>
                <a:schemeClr val="accent1"/>
              </a:solidFill>
              <a:ln w="0">
                <a:noFill/>
                <a:prstDash/>
              </a:ln>
              <a:effectLst>
                <a:glow rad="63500">
                  <a:schemeClr val="accent1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도형 7"/>
              <p:cNvSpPr>
                <a:spLocks/>
              </p:cNvSpPr>
              <p:nvPr/>
            </p:nvSpPr>
            <p:spPr>
              <a:xfrm rot="0">
                <a:off x="11339830" y="328930"/>
                <a:ext cx="78105" cy="78105"/>
              </a:xfrm>
              <a:prstGeom prst="ellipse"/>
              <a:solidFill>
                <a:srgbClr val="FF0000"/>
              </a:solidFill>
              <a:ln w="0">
                <a:noFill/>
                <a:prstDash/>
              </a:ln>
              <a:effectLst>
                <a:glow rad="63500">
                  <a:srgbClr val="FF0066">
                    <a:alpha val="40035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도형 8"/>
              <p:cNvSpPr>
                <a:spLocks/>
              </p:cNvSpPr>
              <p:nvPr/>
            </p:nvSpPr>
            <p:spPr>
              <a:xfrm rot="0">
                <a:off x="11501755" y="328930"/>
                <a:ext cx="78105" cy="78105"/>
              </a:xfrm>
              <a:prstGeom prst="ellipse"/>
              <a:solidFill>
                <a:srgbClr val="FFFF00"/>
              </a:solidFill>
              <a:ln w="0">
                <a:noFill/>
                <a:prstDash/>
              </a:ln>
              <a:effectLst>
                <a:glow rad="63500">
                  <a:schemeClr val="accent4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1" name="도형 40"/>
          <p:cNvSpPr>
            <a:spLocks/>
          </p:cNvSpPr>
          <p:nvPr/>
        </p:nvSpPr>
        <p:spPr>
          <a:xfrm rot="0">
            <a:off x="428625" y="314325"/>
            <a:ext cx="1306830" cy="24003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0">
            <a:off x="548640" y="304800"/>
            <a:ext cx="1234440" cy="278130"/>
            <a:chOff x="548640" y="304800"/>
            <a:chExt cx="1234440" cy="278130"/>
          </a:xfrm>
        </p:grpSpPr>
        <p:sp>
          <p:nvSpPr>
            <p:cNvPr id="12" name="텍스트 상자 11"/>
            <p:cNvSpPr txBox="1">
              <a:spLocks/>
            </p:cNvSpPr>
            <p:nvPr/>
          </p:nvSpPr>
          <p:spPr>
            <a:xfrm rot="0">
              <a:off x="721995" y="304800"/>
              <a:ext cx="106108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</a:t>
              </a:r>
              <a:r>
                <a:rPr lang="en-US" altLang="ko-KR"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e</a:t>
              </a:r>
              <a:r>
                <a:rPr lang="en-US" altLang="ko-KR"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arn&amp;Run</a:t>
              </a:r>
              <a:endParaRPr lang="ko-KR" altLang="en-US" sz="1200" b="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548640" y="342900"/>
              <a:ext cx="205740" cy="200660"/>
            </a:xfrm>
            <a:prstGeom prst="rect"/>
            <a:noFill/>
          </p:spPr>
        </p:pic>
      </p:grpSp>
      <p:sp>
        <p:nvSpPr>
          <p:cNvPr id="42" name="도형 41"/>
          <p:cNvSpPr>
            <a:spLocks/>
          </p:cNvSpPr>
          <p:nvPr/>
        </p:nvSpPr>
        <p:spPr>
          <a:xfrm rot="0">
            <a:off x="1748155" y="309880"/>
            <a:ext cx="1349375" cy="25400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2209800" y="314325"/>
            <a:ext cx="859155" cy="2794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</a:t>
            </a:r>
            <a:r>
              <a:rPr lang="en-US" altLang="ko-KR"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제</a:t>
            </a:r>
            <a:r>
              <a:rPr lang="en-US" altLang="ko-KR"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선</a:t>
            </a:r>
            <a:r>
              <a:rPr lang="en-US" altLang="ko-KR"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762125" y="314325"/>
            <a:ext cx="487680" cy="2794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HY헤드라인M" charset="0"/>
                <a:ea typeface="HY헤드라인M" charset="0"/>
              </a:rPr>
              <a:t>0</a:t>
            </a:r>
            <a:r>
              <a:rPr lang="en-US" altLang="ko-KR"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HY헤드라인M" charset="0"/>
                <a:ea typeface="HY헤드라인M" charset="0"/>
              </a:rPr>
              <a:t>1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0">
            <a:off x="3110230" y="309880"/>
            <a:ext cx="1306830" cy="24003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4434205" y="309880"/>
            <a:ext cx="1306830" cy="24003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5758180" y="309880"/>
            <a:ext cx="1307465" cy="240665"/>
          </a:xfrm>
          <a:prstGeom prst="round2Same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7082155" y="309880"/>
            <a:ext cx="1307465" cy="24066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8406130" y="309880"/>
            <a:ext cx="1306830" cy="24003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 rot="0">
            <a:off x="6115050" y="309880"/>
            <a:ext cx="88709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D</a:t>
            </a:r>
            <a:r>
              <a:rPr lang="en-US" altLang="ko-KR"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A</a:t>
            </a:r>
            <a:r>
              <a:rPr lang="en-US" altLang="ko-KR"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O</a:t>
            </a:r>
            <a:r>
              <a:rPr lang="en-US" altLang="ko-KR"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,</a:t>
            </a:r>
            <a:r>
              <a:rPr lang="en-US" altLang="ko-KR"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 DTO</a:t>
            </a:r>
            <a:endParaRPr lang="ko-KR" altLang="en-US" sz="1200" b="0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 rot="0">
            <a:off x="7310755" y="309880"/>
            <a:ext cx="113093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기능 및 구현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8644255" y="309880"/>
            <a:ext cx="1139825" cy="2794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</a:t>
            </a:r>
            <a:r>
              <a:rPr lang="en-US" altLang="ko-KR"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</a:t>
            </a:r>
            <a:r>
              <a:rPr lang="en-US" altLang="ko-KR"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젝</a:t>
            </a:r>
            <a:r>
              <a:rPr lang="en-US" altLang="ko-KR"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트</a:t>
            </a:r>
            <a:r>
              <a:rPr lang="en-US" altLang="ko-KR"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시</a:t>
            </a:r>
            <a:r>
              <a:rPr lang="en-US" altLang="ko-KR"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연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3100705" y="309880"/>
            <a:ext cx="48768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HY헤드라인M" charset="0"/>
                <a:ea typeface="HY헤드라인M" charset="0"/>
              </a:rPr>
              <a:t>0</a:t>
            </a:r>
            <a:r>
              <a:rPr lang="en-US" altLang="ko-KR"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HY헤드라인M" charset="0"/>
                <a:ea typeface="HY헤드라인M" charset="0"/>
              </a:rPr>
              <a:t>2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4434205" y="309880"/>
            <a:ext cx="487680" cy="2794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HY헤드라인M" charset="0"/>
                <a:ea typeface="HY헤드라인M" charset="0"/>
              </a:rPr>
              <a:t>0</a:t>
            </a:r>
            <a:r>
              <a:rPr lang="en-US" altLang="ko-KR"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HY헤드라인M" charset="0"/>
                <a:ea typeface="HY헤드라인M" charset="0"/>
              </a:rPr>
              <a:t>3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5767705" y="309880"/>
            <a:ext cx="48831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HY헤드라인M" charset="0"/>
                <a:ea typeface="HY헤드라인M" charset="0"/>
              </a:rPr>
              <a:t>0</a:t>
            </a:r>
            <a:r>
              <a:rPr lang="en-US" altLang="ko-KR"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HY헤드라인M" charset="0"/>
                <a:ea typeface="HY헤드라인M" charset="0"/>
              </a:rPr>
              <a:t>4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 rot="0">
            <a:off x="7072630" y="309880"/>
            <a:ext cx="48831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HY헤드라인M" charset="0"/>
                <a:ea typeface="HY헤드라인M" charset="0"/>
              </a:rPr>
              <a:t>0</a:t>
            </a:r>
            <a:r>
              <a:rPr lang="en-US" altLang="ko-KR"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HY헤드라인M" charset="0"/>
                <a:ea typeface="HY헤드라인M" charset="0"/>
              </a:rPr>
              <a:t>5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 rot="0">
            <a:off x="8396605" y="309880"/>
            <a:ext cx="487680" cy="2794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HY헤드라인M" charset="0"/>
                <a:ea typeface="HY헤드라인M" charset="0"/>
              </a:rPr>
              <a:t>0</a:t>
            </a:r>
            <a:r>
              <a:rPr lang="en-US" altLang="ko-KR"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HY헤드라인M" charset="0"/>
                <a:ea typeface="HY헤드라인M" charset="0"/>
              </a:rPr>
              <a:t>6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4705350" y="314325"/>
            <a:ext cx="10502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B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설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계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3472180" y="309880"/>
            <a:ext cx="91122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개발 환경</a:t>
            </a:r>
            <a:endParaRPr lang="ko-KR" altLang="en-US" sz="120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217" name="그룹 216"/>
          <p:cNvGrpSpPr/>
          <p:nvPr/>
        </p:nvGrpSpPr>
        <p:grpSpPr>
          <a:xfrm rot="0">
            <a:off x="1776095" y="1316355"/>
            <a:ext cx="2164715" cy="368935"/>
            <a:chOff x="1776095" y="1316355"/>
            <a:chExt cx="2164715" cy="368935"/>
          </a:xfrm>
        </p:grpSpPr>
        <p:sp>
          <p:nvSpPr>
            <p:cNvPr id="218" name="텍스트 상자 217"/>
            <p:cNvSpPr txBox="1">
              <a:spLocks/>
            </p:cNvSpPr>
            <p:nvPr/>
          </p:nvSpPr>
          <p:spPr>
            <a:xfrm rot="0">
              <a:off x="1776095" y="1316355"/>
              <a:ext cx="2164715" cy="36893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spc="-150">
                  <a:solidFill>
                    <a:srgbClr val="FF0000"/>
                  </a:solidFill>
                  <a:latin typeface="HY헤드라인M" charset="0"/>
                  <a:ea typeface="HY헤드라인M" charset="0"/>
                </a:rPr>
                <a:t>기능별로 팀 편성</a:t>
              </a:r>
              <a:endParaRPr lang="ko-KR" altLang="en-US" sz="1800">
                <a:solidFill>
                  <a:srgbClr val="FF0000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219" name="도형 218"/>
            <p:cNvSpPr>
              <a:spLocks/>
            </p:cNvSpPr>
            <p:nvPr/>
          </p:nvSpPr>
          <p:spPr>
            <a:xfrm rot="0">
              <a:off x="1776730" y="1359535"/>
              <a:ext cx="48260" cy="287020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  <p:grpSp>
        <p:nvGrpSpPr>
          <p:cNvPr id="220" name="그룹 219"/>
          <p:cNvGrpSpPr/>
          <p:nvPr/>
        </p:nvGrpSpPr>
        <p:grpSpPr>
          <a:xfrm rot="0">
            <a:off x="7878445" y="1324610"/>
            <a:ext cx="2164715" cy="368935"/>
            <a:chOff x="7878445" y="1324610"/>
            <a:chExt cx="2164715" cy="368935"/>
          </a:xfrm>
        </p:grpSpPr>
        <p:sp>
          <p:nvSpPr>
            <p:cNvPr id="221" name="텍스트 상자 220"/>
            <p:cNvSpPr txBox="1">
              <a:spLocks/>
            </p:cNvSpPr>
            <p:nvPr/>
          </p:nvSpPr>
          <p:spPr>
            <a:xfrm rot="0">
              <a:off x="7878445" y="1324610"/>
              <a:ext cx="2164715" cy="36893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spc="-150">
                  <a:solidFill>
                    <a:srgbClr val="FF0000"/>
                  </a:solidFill>
                  <a:latin typeface="HY헤드라인M" charset="0"/>
                  <a:ea typeface="HY헤드라인M" charset="0"/>
                </a:rPr>
                <a:t>간트차트 (일정 관리)</a:t>
              </a:r>
              <a:endParaRPr lang="ko-KR" altLang="en-US" sz="1800">
                <a:solidFill>
                  <a:srgbClr val="FF0000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222" name="도형 221"/>
            <p:cNvSpPr>
              <a:spLocks/>
            </p:cNvSpPr>
            <p:nvPr/>
          </p:nvSpPr>
          <p:spPr>
            <a:xfrm rot="0">
              <a:off x="7879080" y="1367790"/>
              <a:ext cx="48260" cy="287020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  <p:pic>
        <p:nvPicPr>
          <p:cNvPr id="223" name="그림 2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1660" y="1994535"/>
            <a:ext cx="4748530" cy="4346575"/>
          </a:xfrm>
          <a:prstGeom prst="rect"/>
          <a:noFill/>
        </p:spPr>
      </p:pic>
      <p:sp>
        <p:nvSpPr>
          <p:cNvPr id="225" name="도형 224"/>
          <p:cNvSpPr>
            <a:spLocks/>
          </p:cNvSpPr>
          <p:nvPr/>
        </p:nvSpPr>
        <p:spPr>
          <a:xfrm rot="0">
            <a:off x="4895215" y="2040890"/>
            <a:ext cx="388620" cy="425831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26" name="그림 2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6000" y="2419350"/>
            <a:ext cx="5523865" cy="3505200"/>
          </a:xfrm>
          <a:prstGeom prst="rect"/>
          <a:noFill/>
          <a:ln w="28575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sx="100000" sy="100000" blurRad="57150" dist="508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B2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 rot="0">
            <a:off x="-11430" y="-1270"/>
            <a:ext cx="11357610" cy="6870700"/>
            <a:chOff x="-11430" y="-1270"/>
            <a:chExt cx="11357610" cy="6870700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0" y="10795"/>
              <a:ext cx="11346180" cy="6858635"/>
            </a:xfrm>
            <a:prstGeom prst="rect"/>
            <a:noFill/>
          </p:spPr>
        </p:pic>
        <p:sp>
          <p:nvSpPr>
            <p:cNvPr id="43" name="도형 42"/>
            <p:cNvSpPr>
              <a:spLocks/>
            </p:cNvSpPr>
            <p:nvPr/>
          </p:nvSpPr>
          <p:spPr>
            <a:xfrm rot="0">
              <a:off x="-11430" y="-1270"/>
              <a:ext cx="11357610" cy="6867525"/>
            </a:xfrm>
            <a:prstGeom prst="rect"/>
            <a:solidFill>
              <a:schemeClr val="bg1">
                <a:lumMod val="85000"/>
                <a:lumOff val="0"/>
                <a:alpha val="74967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0" name="도형 49"/>
          <p:cNvSpPr>
            <a:spLocks/>
          </p:cNvSpPr>
          <p:nvPr/>
        </p:nvSpPr>
        <p:spPr>
          <a:xfrm rot="0">
            <a:off x="3700780" y="1914525"/>
            <a:ext cx="7640320" cy="3858895"/>
          </a:xfrm>
          <a:prstGeom prst="rect"/>
          <a:solidFill>
            <a:srgbClr val="2B2D39">
              <a:alpha val="5495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n w="9525" cap="rnd" cmpd="sng">
                <a:noFill/>
                <a:prstDash/>
                <a:bevel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8046720" y="5153025"/>
            <a:ext cx="506730" cy="507365"/>
          </a:xfrm>
          <a:prstGeom prst="rect"/>
          <a:noFill/>
        </p:spPr>
      </p:pic>
      <p:sp>
        <p:nvSpPr>
          <p:cNvPr id="51" name="도형 50"/>
          <p:cNvSpPr>
            <a:spLocks/>
          </p:cNvSpPr>
          <p:nvPr/>
        </p:nvSpPr>
        <p:spPr>
          <a:xfrm rot="0">
            <a:off x="3701415" y="4942205"/>
            <a:ext cx="7636510" cy="116840"/>
          </a:xfrm>
          <a:prstGeom prst="rect"/>
          <a:solidFill>
            <a:srgbClr val="E0D7C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 rot="0">
            <a:off x="5027930" y="2800985"/>
            <a:ext cx="6511290" cy="12623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7600">
                <a:solidFill>
                  <a:srgbClr val="D1C6AE"/>
                </a:solidFill>
                <a:latin typeface="HY헤드라인M" charset="0"/>
                <a:ea typeface="HY헤드라인M" charset="0"/>
              </a:rPr>
              <a:t>		주제 선정</a:t>
            </a:r>
            <a:endParaRPr lang="ko-KR" altLang="en-US" sz="7600">
              <a:solidFill>
                <a:srgbClr val="D1C6AE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 rot="0">
            <a:off x="3703955" y="1915795"/>
            <a:ext cx="97472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400" b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01</a:t>
            </a:r>
            <a:endParaRPr lang="ko-KR" altLang="en-US" sz="5400" b="1">
              <a:solidFill>
                <a:schemeClr val="tx2">
                  <a:lumMod val="40000"/>
                  <a:lumOff val="6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8507730" y="5062855"/>
            <a:ext cx="462534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>
                <a:solidFill>
                  <a:schemeClr val="tx1"/>
                </a:solidFill>
                <a:latin typeface="HY헤드라인M" charset="0"/>
                <a:ea typeface="HY헤드라인M" charset="0"/>
              </a:rPr>
              <a:t>Learn &amp;</a:t>
            </a:r>
            <a:r>
              <a:rPr sz="3600">
                <a:ln w="9525" cap="rnd" cmpd="sng">
                  <a:noFill/>
                  <a:prstDash/>
                  <a:bevel/>
                </a:ln>
                <a:solidFill>
                  <a:schemeClr val="tx1"/>
                </a:solidFill>
                <a:effectLst>
                  <a:outerShdw sx="100000" sy="100000" blurRad="50800" dist="38100" dir="2700000" rotWithShape="0" algn="tl">
                    <a:srgbClr val="000000"/>
                  </a:outerShdw>
                </a:effectLst>
                <a:latin typeface="HY헤드라인M" charset="0"/>
                <a:ea typeface="HY헤드라인M" charset="0"/>
              </a:rPr>
              <a:t> </a:t>
            </a:r>
            <a:r>
              <a:rPr sz="3600">
                <a:solidFill>
                  <a:schemeClr val="tx1"/>
                </a:solidFill>
                <a:latin typeface="HY헤드라인M" charset="0"/>
                <a:ea typeface="HY헤드라인M" charset="0"/>
              </a:rPr>
              <a:t>Run</a:t>
            </a:r>
            <a:endParaRPr lang="ko-KR" altLang="en-US" sz="3600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0496550" y="5401310"/>
            <a:ext cx="183451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n w="9525" cap="rnd" cmpd="sng">
                  <a:noFill/>
                  <a:prstDash/>
                  <a:bevel/>
                </a:ln>
                <a:solidFill>
                  <a:srgbClr val="E0D7CA"/>
                </a:solidFill>
                <a:effectLst>
                  <a:outerShdw sx="100000" sy="100000" blurRad="50800" dist="38100" dir="0" rotWithShape="0" algn="l">
                    <a:srgbClr val="000000"/>
                  </a:outerShdw>
                </a:effectLst>
                <a:latin typeface="HY헤드라인M" charset="0"/>
                <a:ea typeface="HY헤드라인M" charset="0"/>
              </a:rPr>
              <a:t>Team3</a:t>
            </a:r>
            <a:endParaRPr lang="ko-KR" altLang="en-US" sz="1800">
              <a:ln w="9525" cap="rnd" cmpd="sng">
                <a:noFill/>
                <a:prstDash/>
                <a:bevel/>
              </a:ln>
              <a:solidFill>
                <a:srgbClr val="E0D7CA"/>
              </a:solidFill>
              <a:latin typeface="HY헤드라인M" charset="0"/>
              <a:ea typeface="HY헤드라인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B2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1335385" cy="6858635"/>
          </a:xfrm>
          <a:prstGeom prst="rect"/>
          <a:noFill/>
        </p:spPr>
      </p:pic>
      <p:sp>
        <p:nvSpPr>
          <p:cNvPr id="4" name="도형 3"/>
          <p:cNvSpPr>
            <a:spLocks/>
          </p:cNvSpPr>
          <p:nvPr/>
        </p:nvSpPr>
        <p:spPr>
          <a:xfrm rot="0">
            <a:off x="-10160" y="-1905"/>
            <a:ext cx="11357610" cy="6867525"/>
          </a:xfrm>
          <a:prstGeom prst="rect"/>
          <a:solidFill>
            <a:schemeClr val="bg1">
              <a:lumMod val="85000"/>
              <a:lumOff val="0"/>
              <a:alpha val="7496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3700780" y="1914525"/>
            <a:ext cx="7640320" cy="3858895"/>
          </a:xfrm>
          <a:prstGeom prst="rect"/>
          <a:solidFill>
            <a:srgbClr val="2B2D39">
              <a:alpha val="5495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n w="9525" cap="rnd" cmpd="sng">
                <a:noFill/>
                <a:prstDash/>
                <a:bevel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 rot="0">
            <a:off x="5684520" y="2800985"/>
            <a:ext cx="6511290" cy="12623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7600">
                <a:solidFill>
                  <a:srgbClr val="D1C6AE"/>
                </a:solidFill>
                <a:latin typeface="HY헤드라인M" charset="0"/>
                <a:ea typeface="HY헤드라인M" charset="0"/>
              </a:rPr>
              <a:t>기능 및 구현</a:t>
            </a:r>
            <a:endParaRPr lang="ko-KR" altLang="en-US" sz="7600">
              <a:solidFill>
                <a:srgbClr val="D1C6AE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rot="0">
            <a:off x="3701415" y="4942205"/>
            <a:ext cx="7636510" cy="116840"/>
          </a:xfrm>
          <a:prstGeom prst="rect"/>
          <a:solidFill>
            <a:srgbClr val="E0D7C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 rot="0">
            <a:off x="8046720" y="5059045"/>
            <a:ext cx="5085715" cy="712470"/>
            <a:chOff x="8046720" y="5059045"/>
            <a:chExt cx="5085715" cy="712470"/>
          </a:xfrm>
        </p:grpSpPr>
        <p:sp>
          <p:nvSpPr>
            <p:cNvPr id="44" name="텍스트 상자 43"/>
            <p:cNvSpPr txBox="1">
              <a:spLocks/>
            </p:cNvSpPr>
            <p:nvPr/>
          </p:nvSpPr>
          <p:spPr>
            <a:xfrm rot="0">
              <a:off x="8507730" y="5059045"/>
              <a:ext cx="462534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 &amp;</a:t>
              </a:r>
              <a:r>
                <a:rPr sz="3600">
                  <a:ln w="9525" cap="rnd" cmpd="sng">
                    <a:noFill/>
                    <a:prstDash/>
                    <a:bevel/>
                  </a:ln>
                  <a:solidFill>
                    <a:schemeClr val="tx1"/>
                  </a:solidFill>
                  <a:effectLst>
                    <a:outerShdw sx="100000" sy="100000" blurRad="50800" dist="38100" dir="2700000" rotWithShape="0" algn="tl">
                      <a:srgbClr val="000000"/>
                    </a:outerShdw>
                  </a:effectLst>
                  <a:latin typeface="HY헤드라인M" charset="0"/>
                  <a:ea typeface="HY헤드라인M" charset="0"/>
                </a:rPr>
                <a:t> </a:t>
              </a:r>
              <a:r>
                <a:rPr sz="360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Run</a:t>
              </a:r>
              <a:endParaRPr lang="ko-KR" altLang="en-US" sz="36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8046720" y="5153025"/>
              <a:ext cx="506095" cy="506730"/>
            </a:xfrm>
            <a:prstGeom prst="rect"/>
            <a:noFill/>
          </p:spPr>
        </p:pic>
        <p:sp>
          <p:nvSpPr>
            <p:cNvPr id="46" name="텍스트 상자 45"/>
            <p:cNvSpPr txBox="1">
              <a:spLocks/>
            </p:cNvSpPr>
            <p:nvPr/>
          </p:nvSpPr>
          <p:spPr>
            <a:xfrm rot="0">
              <a:off x="10496550" y="5401310"/>
              <a:ext cx="1833880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ln w="9525" cap="rnd" cmpd="sng">
                    <a:noFill/>
                    <a:prstDash/>
                    <a:bevel/>
                  </a:ln>
                  <a:solidFill>
                    <a:srgbClr val="E0D7CA"/>
                  </a:solidFill>
                  <a:effectLst>
                    <a:outerShdw sx="100000" sy="100000" blurRad="50800" dist="38100" dir="0" rotWithShape="0" algn="l">
                      <a:srgbClr val="000000"/>
                    </a:outerShdw>
                  </a:effectLst>
                  <a:latin typeface="HY헤드라인M" charset="0"/>
                  <a:ea typeface="HY헤드라인M" charset="0"/>
                </a:rPr>
                <a:t>Team3</a:t>
              </a:r>
              <a:endParaRPr lang="ko-KR" altLang="en-US" sz="1800">
                <a:ln w="9525" cap="rnd" cmpd="sng">
                  <a:noFill/>
                  <a:prstDash/>
                  <a:bevel/>
                </a:ln>
                <a:solidFill>
                  <a:srgbClr val="E0D7CA"/>
                </a:solidFill>
                <a:latin typeface="HY헤드라인M" charset="0"/>
                <a:ea typeface="HY헤드라인M" charset="0"/>
              </a:endParaRPr>
            </a:p>
          </p:txBody>
        </p:sp>
      </p:grpSp>
      <p:sp>
        <p:nvSpPr>
          <p:cNvPr id="47" name="텍스트 상자 46"/>
          <p:cNvSpPr txBox="1">
            <a:spLocks/>
          </p:cNvSpPr>
          <p:nvPr/>
        </p:nvSpPr>
        <p:spPr>
          <a:xfrm>
            <a:off x="3703955" y="1915795"/>
            <a:ext cx="97599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400" b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0</a:t>
            </a:r>
            <a:r>
              <a:rPr sz="5400" b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5</a:t>
            </a:r>
            <a:endParaRPr lang="ko-KR" altLang="en-US" sz="5400" b="1">
              <a:solidFill>
                <a:schemeClr val="tx2">
                  <a:lumMod val="40000"/>
                  <a:lumOff val="60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DF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47650" y="193675"/>
            <a:ext cx="11723370" cy="6669405"/>
            <a:chOff x="247650" y="193675"/>
            <a:chExt cx="11723370" cy="6669405"/>
          </a:xfrm>
        </p:grpSpPr>
        <p:grpSp>
          <p:nvGrpSpPr>
            <p:cNvPr id="4" name="그룹 3"/>
            <p:cNvGrpSpPr/>
            <p:nvPr/>
          </p:nvGrpSpPr>
          <p:grpSpPr>
            <a:xfrm>
              <a:off x="247650" y="193675"/>
              <a:ext cx="11723370" cy="6669405"/>
              <a:chOff x="247650" y="193675"/>
              <a:chExt cx="11723370" cy="6669405"/>
            </a:xfrm>
          </p:grpSpPr>
          <p:sp>
            <p:nvSpPr>
              <p:cNvPr id="2" name="도형 1"/>
              <p:cNvSpPr>
                <a:spLocks/>
              </p:cNvSpPr>
              <p:nvPr/>
            </p:nvSpPr>
            <p:spPr>
              <a:xfrm rot="0">
                <a:off x="247650" y="193675"/>
                <a:ext cx="11724005" cy="6670040"/>
              </a:xfrm>
              <a:prstGeom prst="round2SameRect">
                <a:avLst>
                  <a:gd name="adj1" fmla="val 5276"/>
                  <a:gd name="adj2" fmla="val 0"/>
                </a:avLst>
              </a:prstGeom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도형 2"/>
              <p:cNvSpPr>
                <a:spLocks/>
              </p:cNvSpPr>
              <p:nvPr/>
            </p:nvSpPr>
            <p:spPr>
              <a:xfrm rot="0">
                <a:off x="249555" y="193675"/>
                <a:ext cx="11720830" cy="352425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11330305" y="328930"/>
              <a:ext cx="405130" cy="81280"/>
              <a:chOff x="11330305" y="328930"/>
              <a:chExt cx="405130" cy="81280"/>
            </a:xfrm>
          </p:grpSpPr>
          <p:sp>
            <p:nvSpPr>
              <p:cNvPr id="7" name="도형 6"/>
              <p:cNvSpPr>
                <a:spLocks/>
              </p:cNvSpPr>
              <p:nvPr/>
            </p:nvSpPr>
            <p:spPr>
              <a:xfrm rot="0">
                <a:off x="11658600" y="333375"/>
                <a:ext cx="77470" cy="77470"/>
              </a:xfrm>
              <a:prstGeom prst="ellipse"/>
              <a:solidFill>
                <a:schemeClr val="accent1"/>
              </a:solidFill>
              <a:ln w="0">
                <a:noFill/>
                <a:prstDash/>
              </a:ln>
              <a:effectLst>
                <a:glow rad="63500">
                  <a:schemeClr val="accent1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도형 7"/>
              <p:cNvSpPr>
                <a:spLocks/>
              </p:cNvSpPr>
              <p:nvPr/>
            </p:nvSpPr>
            <p:spPr>
              <a:xfrm rot="0">
                <a:off x="11330305" y="328930"/>
                <a:ext cx="77470" cy="77470"/>
              </a:xfrm>
              <a:prstGeom prst="ellipse"/>
              <a:solidFill>
                <a:srgbClr val="FF0000"/>
              </a:solidFill>
              <a:ln w="0">
                <a:noFill/>
                <a:prstDash/>
              </a:ln>
              <a:effectLst>
                <a:glow rad="63500">
                  <a:srgbClr val="FF0066">
                    <a:alpha val="40035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도형 8"/>
              <p:cNvSpPr>
                <a:spLocks/>
              </p:cNvSpPr>
              <p:nvPr/>
            </p:nvSpPr>
            <p:spPr>
              <a:xfrm rot="0">
                <a:off x="11492230" y="328930"/>
                <a:ext cx="77470" cy="77470"/>
              </a:xfrm>
              <a:prstGeom prst="ellipse"/>
              <a:solidFill>
                <a:srgbClr val="FFFF00"/>
              </a:solidFill>
              <a:ln w="0">
                <a:noFill/>
                <a:prstDash/>
              </a:ln>
              <a:effectLst>
                <a:glow rad="63500">
                  <a:schemeClr val="accent4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1" name="도형 40"/>
          <p:cNvSpPr>
            <a:spLocks/>
          </p:cNvSpPr>
          <p:nvPr/>
        </p:nvSpPr>
        <p:spPr>
          <a:xfrm rot="0">
            <a:off x="428625" y="314325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0">
            <a:off x="548640" y="304800"/>
            <a:ext cx="1233170" cy="278130"/>
            <a:chOff x="548640" y="304800"/>
            <a:chExt cx="1233170" cy="278130"/>
          </a:xfrm>
        </p:grpSpPr>
        <p:sp>
          <p:nvSpPr>
            <p:cNvPr id="12" name="텍스트 상자 11"/>
            <p:cNvSpPr txBox="1">
              <a:spLocks/>
            </p:cNvSpPr>
            <p:nvPr/>
          </p:nvSpPr>
          <p:spPr>
            <a:xfrm rot="0">
              <a:off x="721995" y="304800"/>
              <a:ext cx="105981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Learn&amp;Run</a:t>
              </a:r>
              <a:endParaRPr lang="ko-KR" altLang="en-US" sz="1200" b="0"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548640" y="342900"/>
              <a:ext cx="204470" cy="199390"/>
            </a:xfrm>
            <a:prstGeom prst="rect"/>
            <a:noFill/>
          </p:spPr>
        </p:pic>
      </p:grpSp>
      <p:sp>
        <p:nvSpPr>
          <p:cNvPr id="42" name="도형 41"/>
          <p:cNvSpPr>
            <a:spLocks/>
          </p:cNvSpPr>
          <p:nvPr/>
        </p:nvSpPr>
        <p:spPr>
          <a:xfrm rot="0">
            <a:off x="1748155" y="309880"/>
            <a:ext cx="1348105" cy="25273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2209800" y="314325"/>
            <a:ext cx="85788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 선정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762125" y="314325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01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0">
            <a:off x="3110230" y="309880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4434205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5758180" y="309880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7082155" y="309880"/>
            <a:ext cx="1306195" cy="239395"/>
          </a:xfrm>
          <a:prstGeom prst="round2Same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8406130" y="309880"/>
            <a:ext cx="1305560" cy="23876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 rot="0">
            <a:off x="6012815" y="309880"/>
            <a:ext cx="89408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AO, DTO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 rot="0">
            <a:off x="7310755" y="309880"/>
            <a:ext cx="112966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기능 및 구현</a:t>
            </a:r>
            <a:endParaRPr lang="ko-KR" altLang="en-US" sz="1200" b="0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8644255" y="309880"/>
            <a:ext cx="113855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프로젝트시연</a:t>
            </a:r>
            <a:endParaRPr lang="ko-KR" altLang="en-US" sz="1200" b="0"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3100705" y="309880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02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4434205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03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5767705" y="309880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04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>
            <a:off x="7072630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accent5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05</a:t>
            </a:r>
            <a:endParaRPr lang="ko-KR" altLang="en-US" sz="1200" b="1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 rot="0">
            <a:off x="8396605" y="309880"/>
            <a:ext cx="48641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HY헤드라인M" charset="0"/>
                <a:ea typeface="HY헤드라인M" charset="0"/>
              </a:rPr>
              <a:t>06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4705350" y="314325"/>
            <a:ext cx="104902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DB </a:t>
            </a: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설계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3472180" y="309880"/>
            <a:ext cx="90995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1200" b="0">
              <a:latin typeface="맑은 고딕" charset="0"/>
              <a:ea typeface="맑은 고딕" charset="0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133850" y="3028950"/>
            <a:ext cx="2934335" cy="1810385"/>
          </a:xfrm>
          <a:prstGeom prst="rect"/>
          <a:noFill/>
          <a:ln w="127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sx="100000" sy="100000" blurRad="57150" dist="508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41325" y="1111250"/>
            <a:ext cx="3492500" cy="4796790"/>
          </a:xfrm>
          <a:prstGeom prst="rect"/>
          <a:noFill/>
          <a:ln w="12700" cap="sq" cmpd="sng">
            <a:solidFill>
              <a:schemeClr val="tx1">
                <a:alpha val="100000"/>
              </a:schemeClr>
            </a:solidFill>
            <a:prstDash val="solid"/>
            <a:miter lim="800000"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133850" y="1101725"/>
            <a:ext cx="2936240" cy="1819910"/>
          </a:xfrm>
          <a:prstGeom prst="rect"/>
          <a:noFill/>
          <a:ln w="12700" cap="sq" cmpd="sng">
            <a:solidFill>
              <a:schemeClr val="tx1">
                <a:alpha val="100000"/>
              </a:schemeClr>
            </a:solidFill>
            <a:prstDash val="solid"/>
            <a:miter lim="800000"/>
          </a:ln>
          <a:effectLst>
            <a:outerShdw sx="100000" sy="100000" blurRad="57150" dist="50800" dir="2700000" rotWithShape="0" algn="tl">
              <a:srgbClr val="000000">
                <a:alpha val="40000"/>
              </a:srgbClr>
            </a:outerShdw>
          </a:effectLst>
        </p:spPr>
      </p:pic>
      <p:grpSp>
        <p:nvGrpSpPr>
          <p:cNvPr id="72" name="그룹 71"/>
          <p:cNvGrpSpPr/>
          <p:nvPr/>
        </p:nvGrpSpPr>
        <p:grpSpPr>
          <a:xfrm rot="0">
            <a:off x="428625" y="642620"/>
            <a:ext cx="1791335" cy="368935"/>
            <a:chOff x="428625" y="642620"/>
            <a:chExt cx="1791335" cy="368935"/>
          </a:xfrm>
        </p:grpSpPr>
        <p:sp>
          <p:nvSpPr>
            <p:cNvPr id="70" name="텍스트 상자 69"/>
            <p:cNvSpPr txBox="1">
              <a:spLocks/>
            </p:cNvSpPr>
            <p:nvPr/>
          </p:nvSpPr>
          <p:spPr>
            <a:xfrm rot="0">
              <a:off x="429260" y="642620"/>
              <a:ext cx="1790700" cy="36893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회원가입 페이지</a:t>
              </a:r>
              <a:endParaRPr lang="ko-KR" altLang="en-US" sz="18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71" name="도형 70"/>
            <p:cNvSpPr>
              <a:spLocks/>
            </p:cNvSpPr>
            <p:nvPr/>
          </p:nvSpPr>
          <p:spPr>
            <a:xfrm rot="0">
              <a:off x="428625" y="685800"/>
              <a:ext cx="47625" cy="286385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  <p:sp>
        <p:nvSpPr>
          <p:cNvPr id="73" name="도형 72"/>
          <p:cNvSpPr>
            <a:spLocks/>
          </p:cNvSpPr>
          <p:nvPr/>
        </p:nvSpPr>
        <p:spPr>
          <a:xfrm rot="0">
            <a:off x="704850" y="2419350"/>
            <a:ext cx="3068320" cy="591820"/>
          </a:xfrm>
          <a:prstGeom prst="rect"/>
          <a:noFill/>
          <a:ln w="5080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74" name="도형 73"/>
          <p:cNvCxnSpPr/>
          <p:nvPr/>
        </p:nvCxnSpPr>
        <p:spPr>
          <a:xfrm rot="0">
            <a:off x="3771900" y="2724150"/>
            <a:ext cx="839470" cy="1270"/>
          </a:xfrm>
          <a:prstGeom prst="line"/>
          <a:ln w="2540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/>
          <p:cNvGrpSpPr/>
          <p:nvPr/>
        </p:nvGrpSpPr>
        <p:grpSpPr>
          <a:xfrm rot="0">
            <a:off x="7244715" y="1185545"/>
            <a:ext cx="3033395" cy="637540"/>
            <a:chOff x="7244715" y="1185545"/>
            <a:chExt cx="3033395" cy="637540"/>
          </a:xfrm>
        </p:grpSpPr>
        <p:grpSp>
          <p:nvGrpSpPr>
            <p:cNvPr id="77" name="그룹 76"/>
            <p:cNvGrpSpPr/>
            <p:nvPr/>
          </p:nvGrpSpPr>
          <p:grpSpPr>
            <a:xfrm rot="0">
              <a:off x="7244715" y="1185545"/>
              <a:ext cx="1518920" cy="370205"/>
              <a:chOff x="7244715" y="1185545"/>
              <a:chExt cx="1518920" cy="370205"/>
            </a:xfrm>
          </p:grpSpPr>
          <p:sp>
            <p:nvSpPr>
              <p:cNvPr id="65" name="텍스트 상자 64"/>
              <p:cNvSpPr txBox="1">
                <a:spLocks/>
              </p:cNvSpPr>
              <p:nvPr/>
            </p:nvSpPr>
            <p:spPr>
              <a:xfrm rot="0">
                <a:off x="7521575" y="1185545"/>
                <a:ext cx="1242060" cy="370205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89535" tIns="46355" rIns="89535" bIns="46355" numCol="1" vert="horz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800" b="1">
                    <a:solidFill>
                      <a:schemeClr val="tx2">
                        <a:lumMod val="75000"/>
                        <a:lumOff val="0"/>
                      </a:schemeClr>
                    </a:solidFill>
                    <a:latin typeface="맑은 고딕" charset="0"/>
                    <a:ea typeface="맑은 고딕" charset="0"/>
                  </a:rPr>
                  <a:t>Ajax</a:t>
                </a:r>
                <a:endParaRPr lang="ko-KR" altLang="en-US" sz="1800" b="1">
                  <a:solidFill>
                    <a:schemeClr val="tx2">
                      <a:lumMod val="75000"/>
                      <a:lumOff val="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7244715" y="1222375"/>
                <a:ext cx="325755" cy="325755"/>
              </a:xfrm>
              <a:prstGeom prst="rect"/>
              <a:noFill/>
            </p:spPr>
          </p:pic>
        </p:grpSp>
        <p:sp>
          <p:nvSpPr>
            <p:cNvPr id="76" name="텍스트 상자 75"/>
            <p:cNvSpPr txBox="1">
              <a:spLocks/>
            </p:cNvSpPr>
            <p:nvPr/>
          </p:nvSpPr>
          <p:spPr>
            <a:xfrm rot="0">
              <a:off x="7515225" y="1514475"/>
              <a:ext cx="2762885" cy="30861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400">
                  <a:latin typeface="맑은 고딕" charset="0"/>
                  <a:ea typeface="맑은 고딕" charset="0"/>
                </a:rPr>
                <a:t>- 버튼생략, 값 입력 시 중복검사</a:t>
              </a:r>
              <a:endParaRPr lang="ko-KR" altLang="en-US" sz="14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79" name="도형 78"/>
          <p:cNvSpPr>
            <a:spLocks/>
          </p:cNvSpPr>
          <p:nvPr/>
        </p:nvSpPr>
        <p:spPr>
          <a:xfrm rot="0">
            <a:off x="700405" y="4624705"/>
            <a:ext cx="3067685" cy="591185"/>
          </a:xfrm>
          <a:prstGeom prst="rect"/>
          <a:noFill/>
          <a:ln w="5080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7246620" y="3093085"/>
            <a:ext cx="3012440" cy="678815"/>
            <a:chOff x="7246620" y="3093085"/>
            <a:chExt cx="3012440" cy="678815"/>
          </a:xfrm>
        </p:grpSpPr>
        <p:sp>
          <p:nvSpPr>
            <p:cNvPr id="68" name="텍스트 상자 67"/>
            <p:cNvSpPr txBox="1">
              <a:spLocks/>
            </p:cNvSpPr>
            <p:nvPr/>
          </p:nvSpPr>
          <p:spPr>
            <a:xfrm rot="0">
              <a:off x="7498080" y="3093085"/>
              <a:ext cx="2640330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solidFill>
                    <a:schemeClr val="tx2">
                      <a:lumMod val="7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javaScript,jQuery</a:t>
              </a:r>
              <a:endParaRPr lang="ko-KR" altLang="en-US" sz="1800" b="1">
                <a:solidFill>
                  <a:schemeClr val="tx2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7246620" y="3122930"/>
              <a:ext cx="316230" cy="316230"/>
            </a:xfrm>
            <a:prstGeom prst="rect"/>
            <a:noFill/>
          </p:spPr>
        </p:pic>
        <p:sp>
          <p:nvSpPr>
            <p:cNvPr id="83" name="텍스트 상자 82"/>
            <p:cNvSpPr txBox="1">
              <a:spLocks/>
            </p:cNvSpPr>
            <p:nvPr/>
          </p:nvSpPr>
          <p:spPr>
            <a:xfrm rot="0">
              <a:off x="7496175" y="3463290"/>
              <a:ext cx="2763520" cy="30924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400">
                  <a:latin typeface="맑은 고딕" charset="0"/>
                  <a:ea typeface="맑은 고딕" charset="0"/>
                </a:rPr>
                <a:t>- 필수 항목 공백확인</a:t>
              </a:r>
              <a:endParaRPr lang="ko-KR" altLang="en-US" sz="14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86" name="텍스트 상자 85"/>
          <p:cNvSpPr txBox="1">
            <a:spLocks/>
          </p:cNvSpPr>
          <p:nvPr/>
        </p:nvSpPr>
        <p:spPr>
          <a:xfrm rot="0">
            <a:off x="3209925" y="4276725"/>
            <a:ext cx="71501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Click!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7" name="텍스트 상자 86"/>
          <p:cNvSpPr txBox="1">
            <a:spLocks/>
          </p:cNvSpPr>
          <p:nvPr/>
        </p:nvSpPr>
        <p:spPr>
          <a:xfrm rot="0">
            <a:off x="2849245" y="2386330"/>
            <a:ext cx="91440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Ty</a:t>
            </a:r>
            <a:r>
              <a:rPr sz="1800">
                <a:latin typeface="맑은 고딕" charset="0"/>
                <a:ea typeface="맑은 고딕" charset="0"/>
              </a:rPr>
              <a:t>p</a:t>
            </a:r>
            <a:r>
              <a:rPr sz="1800">
                <a:latin typeface="맑은 고딕" charset="0"/>
                <a:ea typeface="맑은 고딕" charset="0"/>
              </a:rPr>
              <a:t>ing!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6" cstate="hqprint">
            <a:duotone>
              <a:srgbClr val="1D4A9A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596765" y="2555875"/>
            <a:ext cx="325755" cy="325755"/>
          </a:xfrm>
          <a:prstGeom prst="rect"/>
          <a:noFill/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6" cstate="hqprint">
            <a:duotone>
              <a:srgbClr val="1D4A9A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215765" y="4013200"/>
            <a:ext cx="325755" cy="325755"/>
          </a:xfrm>
          <a:prstGeom prst="rect"/>
          <a:noFill/>
        </p:spPr>
      </p:pic>
      <p:cxnSp>
        <p:nvCxnSpPr>
          <p:cNvPr id="82" name="도형 81"/>
          <p:cNvCxnSpPr/>
          <p:nvPr/>
        </p:nvCxnSpPr>
        <p:spPr>
          <a:xfrm rot="0" flipV="1">
            <a:off x="4381500" y="4324350"/>
            <a:ext cx="635" cy="495935"/>
          </a:xfrm>
          <a:prstGeom prst="line"/>
          <a:ln w="2540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도형 79"/>
          <p:cNvCxnSpPr/>
          <p:nvPr/>
        </p:nvCxnSpPr>
        <p:spPr>
          <a:xfrm rot="0">
            <a:off x="3767455" y="4812665"/>
            <a:ext cx="624205" cy="635"/>
          </a:xfrm>
          <a:prstGeom prst="line"/>
          <a:ln w="2540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도형 89"/>
          <p:cNvSpPr>
            <a:spLocks/>
          </p:cNvSpPr>
          <p:nvPr/>
        </p:nvSpPr>
        <p:spPr>
          <a:xfrm rot="0">
            <a:off x="247650" y="6549390"/>
            <a:ext cx="11707495" cy="357505"/>
          </a:xfrm>
          <a:prstGeom prst="rect"/>
          <a:solidFill>
            <a:srgbClr val="2B2D3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69480" y="4371975"/>
            <a:ext cx="4385310" cy="15322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cxnSp>
        <p:nvCxnSpPr>
          <p:cNvPr id="92" name="도형 91"/>
          <p:cNvCxnSpPr/>
          <p:nvPr/>
        </p:nvCxnSpPr>
        <p:spPr>
          <a:xfrm rot="0">
            <a:off x="4561840" y="5384800"/>
            <a:ext cx="2000250" cy="1270"/>
          </a:xfrm>
          <a:prstGeom prst="straightConnector1"/>
          <a:ln w="50800" cap="flat" cmpd="sng">
            <a:solidFill>
              <a:srgbClr val="FF0000">
                <a:alpha val="100000"/>
              </a:srgbClr>
            </a:solidFill>
            <a:prstDash val="sysDot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도형 92"/>
          <p:cNvSpPr>
            <a:spLocks/>
          </p:cNvSpPr>
          <p:nvPr/>
        </p:nvSpPr>
        <p:spPr>
          <a:xfrm rot="0">
            <a:off x="7800975" y="4835525"/>
            <a:ext cx="1038225" cy="208280"/>
          </a:xfrm>
          <a:prstGeom prst="rect"/>
          <a:noFill/>
          <a:ln w="508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DF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247650" y="193675"/>
            <a:ext cx="11724005" cy="6670040"/>
            <a:chOff x="247650" y="193675"/>
            <a:chExt cx="11724005" cy="6670040"/>
          </a:xfrm>
        </p:grpSpPr>
        <p:grpSp>
          <p:nvGrpSpPr>
            <p:cNvPr id="4" name="그룹 3"/>
            <p:cNvGrpSpPr/>
            <p:nvPr/>
          </p:nvGrpSpPr>
          <p:grpSpPr>
            <a:xfrm rot="0">
              <a:off x="247650" y="193675"/>
              <a:ext cx="11724005" cy="6670040"/>
              <a:chOff x="247650" y="193675"/>
              <a:chExt cx="11724005" cy="6670040"/>
            </a:xfrm>
          </p:grpSpPr>
          <p:sp>
            <p:nvSpPr>
              <p:cNvPr id="2" name="도형 1"/>
              <p:cNvSpPr>
                <a:spLocks/>
              </p:cNvSpPr>
              <p:nvPr/>
            </p:nvSpPr>
            <p:spPr>
              <a:xfrm rot="0">
                <a:off x="247650" y="193675"/>
                <a:ext cx="11724005" cy="6670040"/>
              </a:xfrm>
              <a:prstGeom prst="round2SameRect">
                <a:avLst>
                  <a:gd name="adj1" fmla="val 5276"/>
                  <a:gd name="adj2" fmla="val 0"/>
                </a:avLst>
              </a:prstGeom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도형 2"/>
              <p:cNvSpPr>
                <a:spLocks/>
              </p:cNvSpPr>
              <p:nvPr/>
            </p:nvSpPr>
            <p:spPr>
              <a:xfrm rot="0">
                <a:off x="249555" y="193675"/>
                <a:ext cx="11720830" cy="352425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 rot="0">
              <a:off x="11330305" y="328930"/>
              <a:ext cx="405765" cy="81915"/>
              <a:chOff x="11330305" y="328930"/>
              <a:chExt cx="405765" cy="81915"/>
            </a:xfrm>
          </p:grpSpPr>
          <p:sp>
            <p:nvSpPr>
              <p:cNvPr id="7" name="도형 6"/>
              <p:cNvSpPr>
                <a:spLocks/>
              </p:cNvSpPr>
              <p:nvPr/>
            </p:nvSpPr>
            <p:spPr>
              <a:xfrm rot="0">
                <a:off x="11658600" y="333375"/>
                <a:ext cx="77470" cy="77470"/>
              </a:xfrm>
              <a:prstGeom prst="ellipse"/>
              <a:solidFill>
                <a:schemeClr val="accent1"/>
              </a:solidFill>
              <a:ln w="0">
                <a:noFill/>
                <a:prstDash/>
              </a:ln>
              <a:effectLst>
                <a:glow rad="63500">
                  <a:schemeClr val="accent1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도형 7"/>
              <p:cNvSpPr>
                <a:spLocks/>
              </p:cNvSpPr>
              <p:nvPr/>
            </p:nvSpPr>
            <p:spPr>
              <a:xfrm rot="0">
                <a:off x="11330305" y="328930"/>
                <a:ext cx="77470" cy="77470"/>
              </a:xfrm>
              <a:prstGeom prst="ellipse"/>
              <a:solidFill>
                <a:srgbClr val="FF0000"/>
              </a:solidFill>
              <a:ln w="0">
                <a:noFill/>
                <a:prstDash/>
              </a:ln>
              <a:effectLst>
                <a:glow rad="63500">
                  <a:srgbClr val="FF0066">
                    <a:alpha val="40035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도형 8"/>
              <p:cNvSpPr>
                <a:spLocks/>
              </p:cNvSpPr>
              <p:nvPr/>
            </p:nvSpPr>
            <p:spPr>
              <a:xfrm rot="0">
                <a:off x="11492230" y="328930"/>
                <a:ext cx="77470" cy="77470"/>
              </a:xfrm>
              <a:prstGeom prst="ellipse"/>
              <a:solidFill>
                <a:srgbClr val="FFFF00"/>
              </a:solidFill>
              <a:ln w="0">
                <a:noFill/>
                <a:prstDash/>
              </a:ln>
              <a:effectLst>
                <a:glow rad="63500">
                  <a:schemeClr val="accent4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1" name="도형 40"/>
          <p:cNvSpPr>
            <a:spLocks/>
          </p:cNvSpPr>
          <p:nvPr/>
        </p:nvSpPr>
        <p:spPr>
          <a:xfrm rot="0">
            <a:off x="428625" y="314325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0">
            <a:off x="548640" y="304800"/>
            <a:ext cx="1233805" cy="278765"/>
            <a:chOff x="548640" y="304800"/>
            <a:chExt cx="1233805" cy="278765"/>
          </a:xfrm>
        </p:grpSpPr>
        <p:sp>
          <p:nvSpPr>
            <p:cNvPr id="12" name="텍스트 상자 11"/>
            <p:cNvSpPr txBox="1">
              <a:spLocks/>
            </p:cNvSpPr>
            <p:nvPr/>
          </p:nvSpPr>
          <p:spPr>
            <a:xfrm rot="0">
              <a:off x="721995" y="304800"/>
              <a:ext cx="106045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Learn&amp;Run</a:t>
              </a:r>
              <a:endParaRPr lang="ko-KR" altLang="en-US" sz="1200" b="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548640" y="342900"/>
              <a:ext cx="205105" cy="200025"/>
            </a:xfrm>
            <a:prstGeom prst="rect"/>
            <a:noFill/>
          </p:spPr>
        </p:pic>
      </p:grpSp>
      <p:sp>
        <p:nvSpPr>
          <p:cNvPr id="42" name="도형 41"/>
          <p:cNvSpPr>
            <a:spLocks/>
          </p:cNvSpPr>
          <p:nvPr/>
        </p:nvSpPr>
        <p:spPr>
          <a:xfrm rot="0">
            <a:off x="1748155" y="309880"/>
            <a:ext cx="1348740" cy="25336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2209800" y="314325"/>
            <a:ext cx="85852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 선정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762125" y="314325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01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0">
            <a:off x="31102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4434205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575818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7082155" y="309880"/>
            <a:ext cx="1306195" cy="239395"/>
          </a:xfrm>
          <a:prstGeom prst="round2Same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84061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 rot="0">
            <a:off x="6012815" y="309880"/>
            <a:ext cx="89408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AO, DTO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 rot="0">
            <a:off x="7310755" y="309880"/>
            <a:ext cx="112966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기능 및 구현</a:t>
            </a:r>
            <a:endParaRPr lang="ko-KR" altLang="en-US" sz="1200" b="0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8644255" y="309880"/>
            <a:ext cx="11391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프로젝트시연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31007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02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4434205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03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57677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04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 rot="0">
            <a:off x="7072630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accent5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05</a:t>
            </a:r>
            <a:endParaRPr lang="ko-KR" altLang="en-US" sz="1200" b="1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 rot="0">
            <a:off x="83966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06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4705350" y="314325"/>
            <a:ext cx="104902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DB </a:t>
            </a: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설계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3472180" y="309880"/>
            <a:ext cx="9105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0" name="도형 89"/>
          <p:cNvSpPr>
            <a:spLocks/>
          </p:cNvSpPr>
          <p:nvPr/>
        </p:nvSpPr>
        <p:spPr>
          <a:xfrm rot="0">
            <a:off x="247650" y="6549390"/>
            <a:ext cx="11708130" cy="358140"/>
          </a:xfrm>
          <a:prstGeom prst="rect"/>
          <a:solidFill>
            <a:srgbClr val="2B2D3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91" name="그룹 90"/>
          <p:cNvGrpSpPr/>
          <p:nvPr/>
        </p:nvGrpSpPr>
        <p:grpSpPr>
          <a:xfrm rot="0">
            <a:off x="428625" y="642620"/>
            <a:ext cx="3163570" cy="369570"/>
            <a:chOff x="428625" y="642620"/>
            <a:chExt cx="3163570" cy="369570"/>
          </a:xfrm>
        </p:grpSpPr>
        <p:sp>
          <p:nvSpPr>
            <p:cNvPr id="92" name="텍스트 상자 91"/>
            <p:cNvSpPr txBox="1">
              <a:spLocks/>
            </p:cNvSpPr>
            <p:nvPr/>
          </p:nvSpPr>
          <p:spPr>
            <a:xfrm rot="0">
              <a:off x="429260" y="642620"/>
              <a:ext cx="3162935" cy="3695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회원수정 페이지</a:t>
              </a:r>
              <a:endParaRPr lang="ko-KR" altLang="en-US" sz="18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93" name="도형 92"/>
            <p:cNvSpPr>
              <a:spLocks/>
            </p:cNvSpPr>
            <p:nvPr/>
          </p:nvSpPr>
          <p:spPr>
            <a:xfrm rot="0">
              <a:off x="428625" y="685800"/>
              <a:ext cx="48260" cy="287020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33070" y="1095375"/>
            <a:ext cx="4940300" cy="25634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95" name="도형 94"/>
          <p:cNvSpPr>
            <a:spLocks/>
          </p:cNvSpPr>
          <p:nvPr/>
        </p:nvSpPr>
        <p:spPr>
          <a:xfrm rot="0">
            <a:off x="676275" y="2752725"/>
            <a:ext cx="3554095" cy="363220"/>
          </a:xfrm>
          <a:prstGeom prst="rect"/>
          <a:noFill/>
          <a:ln w="5080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28625" y="3876675"/>
            <a:ext cx="3535045" cy="1944370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cxnSp>
        <p:nvCxnSpPr>
          <p:cNvPr id="97" name="도형 96"/>
          <p:cNvCxnSpPr>
            <a:stCxn id="100" idx="0"/>
          </p:cNvCxnSpPr>
          <p:nvPr/>
        </p:nvCxnSpPr>
        <p:spPr>
          <a:xfrm rot="0" flipV="1">
            <a:off x="996950" y="3114675"/>
            <a:ext cx="13970" cy="1947545"/>
          </a:xfrm>
          <a:prstGeom prst="line"/>
          <a:ln w="2540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텍스트 상자 97"/>
          <p:cNvSpPr txBox="1">
            <a:spLocks/>
          </p:cNvSpPr>
          <p:nvPr/>
        </p:nvSpPr>
        <p:spPr>
          <a:xfrm rot="0">
            <a:off x="3296920" y="2748280"/>
            <a:ext cx="90487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Ty</a:t>
            </a:r>
            <a:r>
              <a:rPr sz="1800">
                <a:latin typeface="맑은 고딕" charset="0"/>
                <a:ea typeface="맑은 고딕" charset="0"/>
              </a:rPr>
              <a:t>p</a:t>
            </a:r>
            <a:r>
              <a:rPr sz="1800">
                <a:latin typeface="맑은 고딕" charset="0"/>
                <a:ea typeface="맑은 고딕" charset="0"/>
              </a:rPr>
              <a:t>ing!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6534150" y="1076325"/>
            <a:ext cx="5049520" cy="363029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6" cstate="hqprint">
            <a:duotone>
              <a:srgbClr val="1D4A9A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834390" y="5060950"/>
            <a:ext cx="326390" cy="326390"/>
          </a:xfrm>
          <a:prstGeom prst="rect"/>
          <a:noFill/>
        </p:spPr>
      </p:pic>
      <p:grpSp>
        <p:nvGrpSpPr>
          <p:cNvPr id="101" name="그룹 100"/>
          <p:cNvGrpSpPr/>
          <p:nvPr/>
        </p:nvGrpSpPr>
        <p:grpSpPr>
          <a:xfrm rot="0">
            <a:off x="4058920" y="4995545"/>
            <a:ext cx="3019425" cy="853440"/>
            <a:chOff x="4058920" y="4995545"/>
            <a:chExt cx="3019425" cy="853440"/>
          </a:xfrm>
        </p:grpSpPr>
        <p:sp>
          <p:nvSpPr>
            <p:cNvPr id="102" name="텍스트 상자 101"/>
            <p:cNvSpPr txBox="1">
              <a:spLocks/>
            </p:cNvSpPr>
            <p:nvPr/>
          </p:nvSpPr>
          <p:spPr>
            <a:xfrm rot="0">
              <a:off x="4321175" y="4995545"/>
              <a:ext cx="1242695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solidFill>
                    <a:schemeClr val="tx2">
                      <a:lumMod val="7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Ajax</a:t>
              </a:r>
              <a:endParaRPr lang="ko-KR" altLang="en-US" sz="1800" b="1">
                <a:solidFill>
                  <a:schemeClr val="tx2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" name="텍스트 상자 102"/>
            <p:cNvSpPr txBox="1">
              <a:spLocks/>
            </p:cNvSpPr>
            <p:nvPr/>
          </p:nvSpPr>
          <p:spPr>
            <a:xfrm rot="0">
              <a:off x="4314825" y="5324475"/>
              <a:ext cx="2763520" cy="52451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400">
                  <a:latin typeface="맑은 고딕" charset="0"/>
                  <a:ea typeface="맑은 고딕" charset="0"/>
                </a:rPr>
                <a:t>- 비밀번호 입력 시 검사</a:t>
              </a:r>
              <a:endParaRPr lang="ko-KR" altLang="en-US" sz="1400"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400">
                  <a:latin typeface="맑은 고딕" charset="0"/>
                  <a:ea typeface="맑은 고딕" charset="0"/>
                </a:rPr>
                <a:t>   일치하지 않으면 수정 불가</a:t>
              </a:r>
              <a:endParaRPr lang="ko-KR" altLang="en-US" sz="14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104" name="그림 103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4058920" y="5037455"/>
              <a:ext cx="326390" cy="326390"/>
            </a:xfrm>
            <a:prstGeom prst="rect"/>
            <a:noFill/>
          </p:spPr>
        </p:pic>
      </p:grpSp>
      <p:cxnSp>
        <p:nvCxnSpPr>
          <p:cNvPr id="105" name="도형 104"/>
          <p:cNvCxnSpPr/>
          <p:nvPr/>
        </p:nvCxnSpPr>
        <p:spPr>
          <a:xfrm rot="0">
            <a:off x="3171825" y="3419475"/>
            <a:ext cx="1270" cy="1258570"/>
          </a:xfrm>
          <a:prstGeom prst="straightConnector1"/>
          <a:ln w="50800" cap="flat" cmpd="sng">
            <a:solidFill>
              <a:srgbClr val="FF0000">
                <a:alpha val="100000"/>
              </a:srgbClr>
            </a:solidFill>
            <a:prstDash val="sysDot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도형 105"/>
          <p:cNvCxnSpPr/>
          <p:nvPr/>
        </p:nvCxnSpPr>
        <p:spPr>
          <a:xfrm rot="0">
            <a:off x="4105275" y="4648200"/>
            <a:ext cx="2477770" cy="1270"/>
          </a:xfrm>
          <a:prstGeom prst="straightConnector1"/>
          <a:ln w="50800" cap="flat" cmpd="sng">
            <a:solidFill>
              <a:srgbClr val="FF0000">
                <a:alpha val="100000"/>
              </a:srgbClr>
            </a:solidFill>
            <a:prstDash val="sysDot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텍스트 상자 106"/>
          <p:cNvSpPr txBox="1">
            <a:spLocks/>
          </p:cNvSpPr>
          <p:nvPr/>
        </p:nvSpPr>
        <p:spPr>
          <a:xfrm rot="0">
            <a:off x="2733675" y="3352800"/>
            <a:ext cx="44894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HY헤드라인M" charset="0"/>
                <a:ea typeface="HY헤드라인M" charset="0"/>
              </a:rPr>
              <a:t>(1)</a:t>
            </a:r>
            <a:endParaRPr lang="ko-KR" altLang="en-US" sz="1800" b="1">
              <a:solidFill>
                <a:srgbClr val="FF0000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08" name="텍스트 상자 107"/>
          <p:cNvSpPr txBox="1">
            <a:spLocks/>
          </p:cNvSpPr>
          <p:nvPr/>
        </p:nvSpPr>
        <p:spPr>
          <a:xfrm rot="0">
            <a:off x="4053205" y="4234180"/>
            <a:ext cx="44894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HY헤드라인M" charset="0"/>
                <a:ea typeface="HY헤드라인M" charset="0"/>
              </a:rPr>
              <a:t>(2)</a:t>
            </a:r>
            <a:endParaRPr lang="ko-KR" altLang="en-US" sz="1800" b="1">
              <a:solidFill>
                <a:srgbClr val="FF0000"/>
              </a:solidFill>
              <a:latin typeface="HY헤드라인M" charset="0"/>
              <a:ea typeface="HY헤드라인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DF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247650" y="193675"/>
            <a:ext cx="11724005" cy="6670040"/>
            <a:chOff x="247650" y="193675"/>
            <a:chExt cx="11724005" cy="6670040"/>
          </a:xfrm>
        </p:grpSpPr>
        <p:grpSp>
          <p:nvGrpSpPr>
            <p:cNvPr id="4" name="그룹 3"/>
            <p:cNvGrpSpPr/>
            <p:nvPr/>
          </p:nvGrpSpPr>
          <p:grpSpPr>
            <a:xfrm rot="0">
              <a:off x="247650" y="193675"/>
              <a:ext cx="11724005" cy="6670040"/>
              <a:chOff x="247650" y="193675"/>
              <a:chExt cx="11724005" cy="6670040"/>
            </a:xfrm>
          </p:grpSpPr>
          <p:sp>
            <p:nvSpPr>
              <p:cNvPr id="2" name="도형 1"/>
              <p:cNvSpPr>
                <a:spLocks/>
              </p:cNvSpPr>
              <p:nvPr/>
            </p:nvSpPr>
            <p:spPr>
              <a:xfrm rot="0">
                <a:off x="247650" y="193675"/>
                <a:ext cx="11724005" cy="6670040"/>
              </a:xfrm>
              <a:prstGeom prst="round2SameRect">
                <a:avLst>
                  <a:gd name="adj1" fmla="val 5276"/>
                  <a:gd name="adj2" fmla="val 0"/>
                </a:avLst>
              </a:prstGeom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도형 2"/>
              <p:cNvSpPr>
                <a:spLocks/>
              </p:cNvSpPr>
              <p:nvPr/>
            </p:nvSpPr>
            <p:spPr>
              <a:xfrm rot="0">
                <a:off x="249555" y="193675"/>
                <a:ext cx="11720830" cy="352425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 rot="0">
              <a:off x="11330305" y="328930"/>
              <a:ext cx="405765" cy="81915"/>
              <a:chOff x="11330305" y="328930"/>
              <a:chExt cx="405765" cy="81915"/>
            </a:xfrm>
          </p:grpSpPr>
          <p:sp>
            <p:nvSpPr>
              <p:cNvPr id="7" name="도형 6"/>
              <p:cNvSpPr>
                <a:spLocks/>
              </p:cNvSpPr>
              <p:nvPr/>
            </p:nvSpPr>
            <p:spPr>
              <a:xfrm rot="0">
                <a:off x="11658600" y="333375"/>
                <a:ext cx="77470" cy="77470"/>
              </a:xfrm>
              <a:prstGeom prst="ellipse"/>
              <a:solidFill>
                <a:schemeClr val="accent1"/>
              </a:solidFill>
              <a:ln w="0">
                <a:noFill/>
                <a:prstDash/>
              </a:ln>
              <a:effectLst>
                <a:glow rad="63500">
                  <a:schemeClr val="accent1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도형 7"/>
              <p:cNvSpPr>
                <a:spLocks/>
              </p:cNvSpPr>
              <p:nvPr/>
            </p:nvSpPr>
            <p:spPr>
              <a:xfrm rot="0">
                <a:off x="11330305" y="328930"/>
                <a:ext cx="77470" cy="77470"/>
              </a:xfrm>
              <a:prstGeom prst="ellipse"/>
              <a:solidFill>
                <a:srgbClr val="FF0000"/>
              </a:solidFill>
              <a:ln w="0">
                <a:noFill/>
                <a:prstDash/>
              </a:ln>
              <a:effectLst>
                <a:glow rad="63500">
                  <a:srgbClr val="FF0066">
                    <a:alpha val="40035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도형 8"/>
              <p:cNvSpPr>
                <a:spLocks/>
              </p:cNvSpPr>
              <p:nvPr/>
            </p:nvSpPr>
            <p:spPr>
              <a:xfrm rot="0">
                <a:off x="11492230" y="328930"/>
                <a:ext cx="77470" cy="77470"/>
              </a:xfrm>
              <a:prstGeom prst="ellipse"/>
              <a:solidFill>
                <a:srgbClr val="FFFF00"/>
              </a:solidFill>
              <a:ln w="0">
                <a:noFill/>
                <a:prstDash/>
              </a:ln>
              <a:effectLst>
                <a:glow rad="63500">
                  <a:schemeClr val="accent4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1" name="도형 40"/>
          <p:cNvSpPr>
            <a:spLocks/>
          </p:cNvSpPr>
          <p:nvPr/>
        </p:nvSpPr>
        <p:spPr>
          <a:xfrm rot="0">
            <a:off x="428625" y="314325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0">
            <a:off x="548640" y="304800"/>
            <a:ext cx="1233805" cy="278765"/>
            <a:chOff x="548640" y="304800"/>
            <a:chExt cx="1233805" cy="278765"/>
          </a:xfrm>
        </p:grpSpPr>
        <p:sp>
          <p:nvSpPr>
            <p:cNvPr id="12" name="텍스트 상자 11"/>
            <p:cNvSpPr txBox="1">
              <a:spLocks/>
            </p:cNvSpPr>
            <p:nvPr/>
          </p:nvSpPr>
          <p:spPr>
            <a:xfrm rot="0">
              <a:off x="721995" y="304800"/>
              <a:ext cx="106045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Learn&amp;Run</a:t>
              </a:r>
              <a:endParaRPr lang="ko-KR" altLang="en-US" sz="1200" b="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548640" y="342900"/>
              <a:ext cx="205105" cy="200025"/>
            </a:xfrm>
            <a:prstGeom prst="rect"/>
            <a:noFill/>
          </p:spPr>
        </p:pic>
      </p:grpSp>
      <p:sp>
        <p:nvSpPr>
          <p:cNvPr id="42" name="도형 41"/>
          <p:cNvSpPr>
            <a:spLocks/>
          </p:cNvSpPr>
          <p:nvPr/>
        </p:nvSpPr>
        <p:spPr>
          <a:xfrm rot="0">
            <a:off x="1748155" y="309880"/>
            <a:ext cx="1348740" cy="25336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2209800" y="314325"/>
            <a:ext cx="85852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 선정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762125" y="314325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01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0">
            <a:off x="31102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4434205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575818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7082155" y="309880"/>
            <a:ext cx="1306195" cy="239395"/>
          </a:xfrm>
          <a:prstGeom prst="round2Same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84061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 rot="0">
            <a:off x="6012815" y="309880"/>
            <a:ext cx="89408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AO, DTO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 rot="0">
            <a:off x="7310755" y="309880"/>
            <a:ext cx="112966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기능 및 구현</a:t>
            </a:r>
            <a:endParaRPr lang="ko-KR" altLang="en-US" sz="1200" b="0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8644255" y="309880"/>
            <a:ext cx="11391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프로젝트시연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31007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02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4434205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03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57677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04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 rot="0">
            <a:off x="7072630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accent5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05</a:t>
            </a:r>
            <a:endParaRPr lang="ko-KR" altLang="en-US" sz="1200" b="1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 rot="0">
            <a:off x="83966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06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4705350" y="314325"/>
            <a:ext cx="104902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DB </a:t>
            </a: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설계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3472180" y="309880"/>
            <a:ext cx="9105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0" name="도형 89"/>
          <p:cNvSpPr>
            <a:spLocks/>
          </p:cNvSpPr>
          <p:nvPr/>
        </p:nvSpPr>
        <p:spPr>
          <a:xfrm rot="0">
            <a:off x="247650" y="6549390"/>
            <a:ext cx="11708130" cy="358140"/>
          </a:xfrm>
          <a:prstGeom prst="rect"/>
          <a:solidFill>
            <a:srgbClr val="2B2D3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91" name="그룹 90"/>
          <p:cNvGrpSpPr/>
          <p:nvPr/>
        </p:nvGrpSpPr>
        <p:grpSpPr>
          <a:xfrm rot="0">
            <a:off x="428625" y="642620"/>
            <a:ext cx="3163570" cy="368935"/>
            <a:chOff x="428625" y="642620"/>
            <a:chExt cx="3163570" cy="368935"/>
          </a:xfrm>
        </p:grpSpPr>
        <p:sp>
          <p:nvSpPr>
            <p:cNvPr id="92" name="텍스트 상자 91"/>
            <p:cNvSpPr txBox="1">
              <a:spLocks/>
            </p:cNvSpPr>
            <p:nvPr/>
          </p:nvSpPr>
          <p:spPr>
            <a:xfrm rot="0">
              <a:off x="429260" y="642620"/>
              <a:ext cx="3162935" cy="36893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크리에이터 신청</a:t>
              </a:r>
              <a:r>
                <a:rPr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 페이지</a:t>
              </a:r>
              <a:endParaRPr lang="ko-KR" altLang="en-US" sz="18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93" name="도형 92"/>
            <p:cNvSpPr>
              <a:spLocks/>
            </p:cNvSpPr>
            <p:nvPr/>
          </p:nvSpPr>
          <p:spPr>
            <a:xfrm rot="0">
              <a:off x="428625" y="685800"/>
              <a:ext cx="48260" cy="287020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4815" y="1144905"/>
            <a:ext cx="4904740" cy="3820160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86475" y="1136015"/>
            <a:ext cx="5384800" cy="382460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65880" y="5098415"/>
            <a:ext cx="3394075" cy="123380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cxnSp>
        <p:nvCxnSpPr>
          <p:cNvPr id="97" name="도형 96"/>
          <p:cNvCxnSpPr/>
          <p:nvPr/>
        </p:nvCxnSpPr>
        <p:spPr>
          <a:xfrm rot="0">
            <a:off x="4123055" y="3364230"/>
            <a:ext cx="2499995" cy="635"/>
          </a:xfrm>
          <a:prstGeom prst="straightConnector1"/>
          <a:ln w="50800" cap="flat" cmpd="sng">
            <a:solidFill>
              <a:srgbClr val="FF0000">
                <a:alpha val="100000"/>
              </a:srgbClr>
            </a:solidFill>
            <a:prstDash val="sysDot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텍스트 상자 97"/>
          <p:cNvSpPr txBox="1">
            <a:spLocks/>
          </p:cNvSpPr>
          <p:nvPr/>
        </p:nvSpPr>
        <p:spPr>
          <a:xfrm rot="0">
            <a:off x="4044950" y="2964815"/>
            <a:ext cx="44894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HY헤드라인M" charset="0"/>
                <a:ea typeface="HY헤드라인M" charset="0"/>
              </a:rPr>
              <a:t>(1)</a:t>
            </a:r>
            <a:endParaRPr lang="ko-KR" altLang="en-US" sz="1800" b="1">
              <a:solidFill>
                <a:srgbClr val="FF0000"/>
              </a:solidFill>
              <a:latin typeface="HY헤드라인M" charset="0"/>
              <a:ea typeface="HY헤드라인M" charset="0"/>
            </a:endParaRPr>
          </a:p>
        </p:txBody>
      </p:sp>
      <p:cxnSp>
        <p:nvCxnSpPr>
          <p:cNvPr id="99" name="도형 98"/>
          <p:cNvCxnSpPr/>
          <p:nvPr/>
        </p:nvCxnSpPr>
        <p:spPr>
          <a:xfrm rot="0">
            <a:off x="6967855" y="4315460"/>
            <a:ext cx="1270" cy="1258570"/>
          </a:xfrm>
          <a:prstGeom prst="straightConnector1"/>
          <a:ln w="50800" cap="flat" cmpd="sng">
            <a:solidFill>
              <a:srgbClr val="FF0000">
                <a:alpha val="100000"/>
              </a:srgbClr>
            </a:solidFill>
            <a:prstDash val="sysDot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텍스트 상자 99"/>
          <p:cNvSpPr txBox="1">
            <a:spLocks/>
          </p:cNvSpPr>
          <p:nvPr/>
        </p:nvSpPr>
        <p:spPr>
          <a:xfrm rot="0">
            <a:off x="7065010" y="5006340"/>
            <a:ext cx="44894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HY헤드라인M" charset="0"/>
                <a:ea typeface="HY헤드라인M" charset="0"/>
              </a:rPr>
              <a:t>(</a:t>
            </a:r>
            <a:r>
              <a:rPr sz="1800" b="1">
                <a:solidFill>
                  <a:srgbClr val="FF0000"/>
                </a:solidFill>
                <a:latin typeface="HY헤드라인M" charset="0"/>
                <a:ea typeface="HY헤드라인M" charset="0"/>
              </a:rPr>
              <a:t>2</a:t>
            </a:r>
            <a:r>
              <a:rPr sz="1800" b="1">
                <a:solidFill>
                  <a:srgbClr val="FF0000"/>
                </a:solidFill>
                <a:latin typeface="HY헤드라인M" charset="0"/>
                <a:ea typeface="HY헤드라인M" charset="0"/>
              </a:rPr>
              <a:t>)</a:t>
            </a:r>
            <a:endParaRPr lang="ko-KR" altLang="en-US" sz="1800" b="1">
              <a:solidFill>
                <a:srgbClr val="FF0000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01" name="텍스트 상자 100"/>
          <p:cNvSpPr txBox="1">
            <a:spLocks/>
          </p:cNvSpPr>
          <p:nvPr/>
        </p:nvSpPr>
        <p:spPr>
          <a:xfrm rot="0">
            <a:off x="3278505" y="2969895"/>
            <a:ext cx="86804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Ty</a:t>
            </a:r>
            <a:r>
              <a:rPr sz="1800">
                <a:latin typeface="맑은 고딕" charset="0"/>
                <a:ea typeface="맑은 고딕" charset="0"/>
              </a:rPr>
              <a:t>p</a:t>
            </a:r>
            <a:r>
              <a:rPr sz="1800">
                <a:latin typeface="맑은 고딕" charset="0"/>
                <a:ea typeface="맑은 고딕" charset="0"/>
              </a:rPr>
              <a:t>ing!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2" name="도형 101"/>
          <p:cNvSpPr>
            <a:spLocks/>
          </p:cNvSpPr>
          <p:nvPr/>
        </p:nvSpPr>
        <p:spPr>
          <a:xfrm rot="0">
            <a:off x="8249920" y="1819910"/>
            <a:ext cx="1051560" cy="1422400"/>
          </a:xfrm>
          <a:prstGeom prst="rect"/>
          <a:noFill/>
          <a:ln w="5080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18" name="그룹 117"/>
          <p:cNvGrpSpPr/>
          <p:nvPr/>
        </p:nvGrpSpPr>
        <p:grpSpPr>
          <a:xfrm rot="0">
            <a:off x="7882890" y="5272405"/>
            <a:ext cx="3019425" cy="637540"/>
            <a:chOff x="7882890" y="5272405"/>
            <a:chExt cx="3019425" cy="637540"/>
          </a:xfrm>
        </p:grpSpPr>
        <p:sp>
          <p:nvSpPr>
            <p:cNvPr id="119" name="텍스트 상자 118"/>
            <p:cNvSpPr txBox="1">
              <a:spLocks/>
            </p:cNvSpPr>
            <p:nvPr/>
          </p:nvSpPr>
          <p:spPr>
            <a:xfrm rot="0">
              <a:off x="8145145" y="5272405"/>
              <a:ext cx="2098040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solidFill>
                    <a:schemeClr val="tx2">
                      <a:lumMod val="7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MultipartRequest</a:t>
              </a:r>
              <a:endParaRPr lang="ko-KR" altLang="en-US" sz="1800" b="1">
                <a:solidFill>
                  <a:schemeClr val="tx2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0" name="텍스트 상자 119"/>
            <p:cNvSpPr txBox="1">
              <a:spLocks/>
            </p:cNvSpPr>
            <p:nvPr/>
          </p:nvSpPr>
          <p:spPr>
            <a:xfrm rot="0">
              <a:off x="8138795" y="5601335"/>
              <a:ext cx="2763520" cy="30861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400">
                  <a:latin typeface="맑은 고딕" charset="0"/>
                  <a:ea typeface="맑은 고딕" charset="0"/>
                </a:rPr>
                <a:t>-</a:t>
              </a:r>
              <a:r>
                <a:rPr sz="1400">
                  <a:latin typeface="맑은 고딕" charset="0"/>
                  <a:ea typeface="맑은 고딕" charset="0"/>
                </a:rPr>
                <a:t> 프로필 사진 업로드</a:t>
              </a:r>
              <a:endParaRPr lang="ko-KR" altLang="en-US" sz="14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121" name="그림 120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7882890" y="5314315"/>
              <a:ext cx="326390" cy="326390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DF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247650" y="193675"/>
            <a:ext cx="11724005" cy="6670040"/>
            <a:chOff x="247650" y="193675"/>
            <a:chExt cx="11724005" cy="6670040"/>
          </a:xfrm>
        </p:grpSpPr>
        <p:grpSp>
          <p:nvGrpSpPr>
            <p:cNvPr id="4" name="그룹 3"/>
            <p:cNvGrpSpPr/>
            <p:nvPr/>
          </p:nvGrpSpPr>
          <p:grpSpPr>
            <a:xfrm rot="0">
              <a:off x="247650" y="193675"/>
              <a:ext cx="11724005" cy="6670040"/>
              <a:chOff x="247650" y="193675"/>
              <a:chExt cx="11724005" cy="6670040"/>
            </a:xfrm>
          </p:grpSpPr>
          <p:sp>
            <p:nvSpPr>
              <p:cNvPr id="2" name="도형 1"/>
              <p:cNvSpPr>
                <a:spLocks/>
              </p:cNvSpPr>
              <p:nvPr/>
            </p:nvSpPr>
            <p:spPr>
              <a:xfrm rot="0">
                <a:off x="247650" y="193675"/>
                <a:ext cx="11724005" cy="6670040"/>
              </a:xfrm>
              <a:prstGeom prst="round2SameRect">
                <a:avLst>
                  <a:gd name="adj1" fmla="val 5276"/>
                  <a:gd name="adj2" fmla="val 0"/>
                </a:avLst>
              </a:prstGeom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도형 2"/>
              <p:cNvSpPr>
                <a:spLocks/>
              </p:cNvSpPr>
              <p:nvPr/>
            </p:nvSpPr>
            <p:spPr>
              <a:xfrm rot="0">
                <a:off x="249555" y="193675"/>
                <a:ext cx="11720830" cy="352425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 rot="0">
              <a:off x="11330305" y="328930"/>
              <a:ext cx="405765" cy="81915"/>
              <a:chOff x="11330305" y="328930"/>
              <a:chExt cx="405765" cy="81915"/>
            </a:xfrm>
          </p:grpSpPr>
          <p:sp>
            <p:nvSpPr>
              <p:cNvPr id="7" name="도형 6"/>
              <p:cNvSpPr>
                <a:spLocks/>
              </p:cNvSpPr>
              <p:nvPr/>
            </p:nvSpPr>
            <p:spPr>
              <a:xfrm rot="0">
                <a:off x="11658600" y="333375"/>
                <a:ext cx="77470" cy="77470"/>
              </a:xfrm>
              <a:prstGeom prst="ellipse"/>
              <a:solidFill>
                <a:schemeClr val="accent1"/>
              </a:solidFill>
              <a:ln w="0">
                <a:noFill/>
                <a:prstDash/>
              </a:ln>
              <a:effectLst>
                <a:glow rad="63500">
                  <a:schemeClr val="accent1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도형 7"/>
              <p:cNvSpPr>
                <a:spLocks/>
              </p:cNvSpPr>
              <p:nvPr/>
            </p:nvSpPr>
            <p:spPr>
              <a:xfrm rot="0">
                <a:off x="11330305" y="328930"/>
                <a:ext cx="77470" cy="77470"/>
              </a:xfrm>
              <a:prstGeom prst="ellipse"/>
              <a:solidFill>
                <a:srgbClr val="FF0000"/>
              </a:solidFill>
              <a:ln w="0">
                <a:noFill/>
                <a:prstDash/>
              </a:ln>
              <a:effectLst>
                <a:glow rad="63500">
                  <a:srgbClr val="FF0066">
                    <a:alpha val="40035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도형 8"/>
              <p:cNvSpPr>
                <a:spLocks/>
              </p:cNvSpPr>
              <p:nvPr/>
            </p:nvSpPr>
            <p:spPr>
              <a:xfrm rot="0">
                <a:off x="11492230" y="328930"/>
                <a:ext cx="77470" cy="77470"/>
              </a:xfrm>
              <a:prstGeom prst="ellipse"/>
              <a:solidFill>
                <a:srgbClr val="FFFF00"/>
              </a:solidFill>
              <a:ln w="0">
                <a:noFill/>
                <a:prstDash/>
              </a:ln>
              <a:effectLst>
                <a:glow rad="63500">
                  <a:schemeClr val="accent4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1" name="도형 40"/>
          <p:cNvSpPr>
            <a:spLocks/>
          </p:cNvSpPr>
          <p:nvPr/>
        </p:nvSpPr>
        <p:spPr>
          <a:xfrm rot="0">
            <a:off x="428625" y="314325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0">
            <a:off x="548640" y="304800"/>
            <a:ext cx="1233805" cy="278765"/>
            <a:chOff x="548640" y="304800"/>
            <a:chExt cx="1233805" cy="278765"/>
          </a:xfrm>
        </p:grpSpPr>
        <p:sp>
          <p:nvSpPr>
            <p:cNvPr id="12" name="텍스트 상자 11"/>
            <p:cNvSpPr txBox="1">
              <a:spLocks/>
            </p:cNvSpPr>
            <p:nvPr/>
          </p:nvSpPr>
          <p:spPr>
            <a:xfrm rot="0">
              <a:off x="721995" y="304800"/>
              <a:ext cx="106045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Learn&amp;Run</a:t>
              </a:r>
              <a:endParaRPr lang="ko-KR" altLang="en-US" sz="1200" b="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548640" y="342900"/>
              <a:ext cx="205105" cy="200025"/>
            </a:xfrm>
            <a:prstGeom prst="rect"/>
            <a:noFill/>
          </p:spPr>
        </p:pic>
      </p:grpSp>
      <p:sp>
        <p:nvSpPr>
          <p:cNvPr id="42" name="도형 41"/>
          <p:cNvSpPr>
            <a:spLocks/>
          </p:cNvSpPr>
          <p:nvPr/>
        </p:nvSpPr>
        <p:spPr>
          <a:xfrm rot="0">
            <a:off x="1748155" y="309880"/>
            <a:ext cx="1348740" cy="25336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2209800" y="314325"/>
            <a:ext cx="85852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 선정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762125" y="314325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01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0">
            <a:off x="31102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4434205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575818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7082155" y="309880"/>
            <a:ext cx="1306195" cy="239395"/>
          </a:xfrm>
          <a:prstGeom prst="round2Same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84061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 rot="0">
            <a:off x="6012815" y="309880"/>
            <a:ext cx="89408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AO, DTO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 rot="0">
            <a:off x="7310755" y="309880"/>
            <a:ext cx="112966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기능 및 구현</a:t>
            </a:r>
            <a:endParaRPr lang="ko-KR" altLang="en-US" sz="1200" b="0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8644255" y="309880"/>
            <a:ext cx="11391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프로젝트시연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31007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02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4434205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03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57677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04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 rot="0">
            <a:off x="7072630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accent5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05</a:t>
            </a:r>
            <a:endParaRPr lang="ko-KR" altLang="en-US" sz="1200" b="1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 rot="0">
            <a:off x="83966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06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4705350" y="314325"/>
            <a:ext cx="104902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DB </a:t>
            </a: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설계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3472180" y="309880"/>
            <a:ext cx="9105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0" name="도형 89"/>
          <p:cNvSpPr>
            <a:spLocks/>
          </p:cNvSpPr>
          <p:nvPr/>
        </p:nvSpPr>
        <p:spPr>
          <a:xfrm rot="0">
            <a:off x="247650" y="6549390"/>
            <a:ext cx="11708130" cy="358140"/>
          </a:xfrm>
          <a:prstGeom prst="rect"/>
          <a:solidFill>
            <a:srgbClr val="2B2D3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91" name="그룹 90"/>
          <p:cNvGrpSpPr/>
          <p:nvPr/>
        </p:nvGrpSpPr>
        <p:grpSpPr>
          <a:xfrm rot="0">
            <a:off x="428625" y="642620"/>
            <a:ext cx="3163570" cy="368935"/>
            <a:chOff x="428625" y="642620"/>
            <a:chExt cx="3163570" cy="368935"/>
          </a:xfrm>
        </p:grpSpPr>
        <p:sp>
          <p:nvSpPr>
            <p:cNvPr id="92" name="텍스트 상자 91"/>
            <p:cNvSpPr txBox="1">
              <a:spLocks/>
            </p:cNvSpPr>
            <p:nvPr/>
          </p:nvSpPr>
          <p:spPr>
            <a:xfrm rot="0">
              <a:off x="429260" y="642620"/>
              <a:ext cx="3163570" cy="3695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쪽지기능 페이지</a:t>
              </a:r>
              <a:endParaRPr lang="ko-KR" altLang="en-US" sz="18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93" name="도형 92"/>
            <p:cNvSpPr>
              <a:spLocks/>
            </p:cNvSpPr>
            <p:nvPr/>
          </p:nvSpPr>
          <p:spPr>
            <a:xfrm rot="0">
              <a:off x="428625" y="685800"/>
              <a:ext cx="48895" cy="287655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04" t="41792" r="10493"/>
          <a:stretch>
            <a:fillRect/>
          </a:stretch>
        </p:blipFill>
        <p:spPr>
          <a:xfrm rot="0">
            <a:off x="401955" y="1023620"/>
            <a:ext cx="3672840" cy="1992630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5596890" y="979805"/>
            <a:ext cx="3820160" cy="203644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384810" y="3914775"/>
            <a:ext cx="3646805" cy="218503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5586095" y="3846195"/>
            <a:ext cx="3831590" cy="2197100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cxnSp>
        <p:nvCxnSpPr>
          <p:cNvPr id="98" name="도형 97"/>
          <p:cNvCxnSpPr/>
          <p:nvPr/>
        </p:nvCxnSpPr>
        <p:spPr>
          <a:xfrm rot="0">
            <a:off x="3776980" y="1958340"/>
            <a:ext cx="2000250" cy="1270"/>
          </a:xfrm>
          <a:prstGeom prst="straightConnector1"/>
          <a:ln w="50800" cap="flat" cmpd="sng">
            <a:solidFill>
              <a:srgbClr val="FF0000">
                <a:alpha val="100000"/>
              </a:srgbClr>
            </a:solidFill>
            <a:prstDash val="sysDot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도형 98"/>
          <p:cNvCxnSpPr/>
          <p:nvPr/>
        </p:nvCxnSpPr>
        <p:spPr>
          <a:xfrm rot="0">
            <a:off x="7625715" y="2809240"/>
            <a:ext cx="1905" cy="1259205"/>
          </a:xfrm>
          <a:prstGeom prst="straightConnector1"/>
          <a:ln w="50800" cap="flat" cmpd="sng">
            <a:solidFill>
              <a:srgbClr val="FF0000">
                <a:alpha val="100000"/>
              </a:srgbClr>
            </a:solidFill>
            <a:prstDash val="sysDot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도형 99"/>
          <p:cNvCxnSpPr/>
          <p:nvPr/>
        </p:nvCxnSpPr>
        <p:spPr>
          <a:xfrm rot="0" flipH="1">
            <a:off x="3796665" y="4926965"/>
            <a:ext cx="2081530" cy="1270"/>
          </a:xfrm>
          <a:prstGeom prst="straightConnector1"/>
          <a:ln w="50800" cap="flat" cmpd="sng">
            <a:solidFill>
              <a:srgbClr val="FF0000">
                <a:alpha val="100000"/>
              </a:srgbClr>
            </a:solidFill>
            <a:prstDash val="sysDot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텍스트 상자 100"/>
          <p:cNvSpPr txBox="1">
            <a:spLocks/>
          </p:cNvSpPr>
          <p:nvPr/>
        </p:nvSpPr>
        <p:spPr>
          <a:xfrm rot="0">
            <a:off x="3709035" y="1567815"/>
            <a:ext cx="449580" cy="3714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HY헤드라인M" charset="0"/>
                <a:ea typeface="HY헤드라인M" charset="0"/>
              </a:rPr>
              <a:t>(1)</a:t>
            </a:r>
            <a:endParaRPr lang="ko-KR" altLang="en-US" sz="1800" b="1">
              <a:solidFill>
                <a:srgbClr val="FF0000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02" name="텍스트 상자 101"/>
          <p:cNvSpPr txBox="1">
            <a:spLocks/>
          </p:cNvSpPr>
          <p:nvPr/>
        </p:nvSpPr>
        <p:spPr>
          <a:xfrm rot="0">
            <a:off x="7159625" y="2751455"/>
            <a:ext cx="44958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HY헤드라인M" charset="0"/>
                <a:ea typeface="HY헤드라인M" charset="0"/>
              </a:rPr>
              <a:t>(2)</a:t>
            </a:r>
            <a:endParaRPr lang="ko-KR" altLang="en-US" sz="1800" b="1">
              <a:solidFill>
                <a:srgbClr val="FF0000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03" name="텍스트 상자 102"/>
          <p:cNvSpPr txBox="1">
            <a:spLocks/>
          </p:cNvSpPr>
          <p:nvPr/>
        </p:nvSpPr>
        <p:spPr>
          <a:xfrm rot="0">
            <a:off x="3856990" y="4481195"/>
            <a:ext cx="44958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HY헤드라인M" charset="0"/>
                <a:ea typeface="HY헤드라인M" charset="0"/>
              </a:rPr>
              <a:t>(3)</a:t>
            </a:r>
            <a:endParaRPr lang="ko-KR" altLang="en-US" sz="1800" b="1">
              <a:solidFill>
                <a:srgbClr val="FF0000"/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104" name="그룹 103"/>
          <p:cNvGrpSpPr/>
          <p:nvPr/>
        </p:nvGrpSpPr>
        <p:grpSpPr>
          <a:xfrm rot="0">
            <a:off x="2009140" y="1831975"/>
            <a:ext cx="1659255" cy="370840"/>
            <a:chOff x="2009140" y="1831975"/>
            <a:chExt cx="1659255" cy="370840"/>
          </a:xfrm>
        </p:grpSpPr>
        <p:sp>
          <p:nvSpPr>
            <p:cNvPr id="105" name="텍스트 상자 104"/>
            <p:cNvSpPr txBox="1">
              <a:spLocks/>
            </p:cNvSpPr>
            <p:nvPr/>
          </p:nvSpPr>
          <p:spPr>
            <a:xfrm rot="0">
              <a:off x="2280920" y="1831975"/>
              <a:ext cx="1387475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solidFill>
                    <a:schemeClr val="tx2">
                      <a:lumMod val="7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쪽지보내기</a:t>
              </a:r>
              <a:endParaRPr lang="ko-KR" altLang="en-US" sz="1800" b="1">
                <a:solidFill>
                  <a:schemeClr val="tx2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106" name="그림 105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2009140" y="1845945"/>
              <a:ext cx="327025" cy="327025"/>
            </a:xfrm>
            <a:prstGeom prst="rect"/>
            <a:noFill/>
          </p:spPr>
        </p:pic>
      </p:grpSp>
      <p:grpSp>
        <p:nvGrpSpPr>
          <p:cNvPr id="107" name="그룹 106"/>
          <p:cNvGrpSpPr/>
          <p:nvPr/>
        </p:nvGrpSpPr>
        <p:grpSpPr>
          <a:xfrm rot="0">
            <a:off x="6659880" y="1829435"/>
            <a:ext cx="1659255" cy="370840"/>
            <a:chOff x="6659880" y="1829435"/>
            <a:chExt cx="1659255" cy="370840"/>
          </a:xfrm>
        </p:grpSpPr>
        <p:sp>
          <p:nvSpPr>
            <p:cNvPr id="108" name="텍스트 상자 107"/>
            <p:cNvSpPr txBox="1">
              <a:spLocks/>
            </p:cNvSpPr>
            <p:nvPr/>
          </p:nvSpPr>
          <p:spPr>
            <a:xfrm rot="0">
              <a:off x="6931660" y="1829435"/>
              <a:ext cx="1387475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solidFill>
                    <a:schemeClr val="tx2">
                      <a:lumMod val="7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쪽지도착</a:t>
              </a:r>
              <a:endParaRPr lang="ko-KR" altLang="en-US" sz="1800" b="1">
                <a:solidFill>
                  <a:schemeClr val="tx2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6659880" y="1843405"/>
              <a:ext cx="327025" cy="327025"/>
            </a:xfrm>
            <a:prstGeom prst="rect"/>
            <a:noFill/>
          </p:spPr>
        </p:pic>
      </p:grpSp>
      <p:grpSp>
        <p:nvGrpSpPr>
          <p:cNvPr id="110" name="그룹 109"/>
          <p:cNvGrpSpPr/>
          <p:nvPr/>
        </p:nvGrpSpPr>
        <p:grpSpPr>
          <a:xfrm rot="0">
            <a:off x="6641465" y="4752975"/>
            <a:ext cx="1659255" cy="370840"/>
            <a:chOff x="6641465" y="4752975"/>
            <a:chExt cx="1659255" cy="370840"/>
          </a:xfrm>
        </p:grpSpPr>
        <p:sp>
          <p:nvSpPr>
            <p:cNvPr id="111" name="텍스트 상자 110"/>
            <p:cNvSpPr txBox="1">
              <a:spLocks/>
            </p:cNvSpPr>
            <p:nvPr/>
          </p:nvSpPr>
          <p:spPr>
            <a:xfrm rot="0">
              <a:off x="6913245" y="4752975"/>
              <a:ext cx="1387475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solidFill>
                    <a:schemeClr val="tx2">
                      <a:lumMod val="7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쪽지확인</a:t>
              </a:r>
              <a:endParaRPr lang="ko-KR" altLang="en-US" sz="1800" b="1">
                <a:solidFill>
                  <a:schemeClr val="tx2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112" name="그림 111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6641465" y="4766945"/>
              <a:ext cx="327025" cy="327025"/>
            </a:xfrm>
            <a:prstGeom prst="rect"/>
            <a:noFill/>
          </p:spPr>
        </p:pic>
      </p:grpSp>
      <p:grpSp>
        <p:nvGrpSpPr>
          <p:cNvPr id="113" name="그룹 112"/>
          <p:cNvGrpSpPr/>
          <p:nvPr/>
        </p:nvGrpSpPr>
        <p:grpSpPr>
          <a:xfrm rot="0">
            <a:off x="2006600" y="4771390"/>
            <a:ext cx="1659255" cy="370840"/>
            <a:chOff x="2006600" y="4771390"/>
            <a:chExt cx="1659255" cy="370840"/>
          </a:xfrm>
        </p:grpSpPr>
        <p:sp>
          <p:nvSpPr>
            <p:cNvPr id="114" name="텍스트 상자 113"/>
            <p:cNvSpPr txBox="1">
              <a:spLocks/>
            </p:cNvSpPr>
            <p:nvPr/>
          </p:nvSpPr>
          <p:spPr>
            <a:xfrm rot="0">
              <a:off x="2278380" y="4771390"/>
              <a:ext cx="1387475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solidFill>
                    <a:schemeClr val="tx2">
                      <a:lumMod val="7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쪽지삭제</a:t>
              </a:r>
              <a:endParaRPr lang="ko-KR" altLang="en-US" sz="1800" b="1">
                <a:solidFill>
                  <a:schemeClr val="tx2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2006600" y="4785360"/>
              <a:ext cx="327025" cy="327025"/>
            </a:xfrm>
            <a:prstGeom prst="rect"/>
            <a:noFill/>
          </p:spPr>
        </p:pic>
      </p:grpSp>
      <p:sp>
        <p:nvSpPr>
          <p:cNvPr id="116" name="도형 115"/>
          <p:cNvSpPr>
            <a:spLocks/>
          </p:cNvSpPr>
          <p:nvPr/>
        </p:nvSpPr>
        <p:spPr>
          <a:xfrm rot="0" flipH="1">
            <a:off x="9587230" y="851535"/>
            <a:ext cx="2271395" cy="5249545"/>
          </a:xfrm>
          <a:prstGeom prst="rect"/>
          <a:gradFill rotWithShape="1">
            <a:gsLst>
              <a:gs pos="0">
                <a:srgbClr val="1C1D26"/>
              </a:gs>
              <a:gs pos="56000">
                <a:srgbClr val="2B2D39"/>
              </a:gs>
              <a:gs pos="100000">
                <a:srgbClr val="1C1D26"/>
              </a:gs>
            </a:gsLst>
            <a:lin ang="1200000"/>
          </a:gra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  <a:effectLst>
            <a:outerShdw sx="77000" sy="77000" blurRad="749300" dist="812800" dir="5400000" rotWithShape="0" algn="t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numCol="1" vert="horz" anchor="ctr">
            <a:no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cap="none" b="1" strike="noStrike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쪽지함 구현</a:t>
            </a:r>
            <a:endParaRPr lang="ko-KR" altLang="en-US" sz="2800" cap="none" b="1" strike="noStrike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JqerQuery Ajax를 이용 비동기 처리방식으로 쪽지시스템 구현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- 상세  기능 내용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① 쪽지 보내기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② 모든 쪽지 보기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③ 상세 쪽지함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④ 쪽지 삭제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⑤ 읽은 쪽지와 안읽은 쪽지 분리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⑥ 쪽지함 페이징 처리.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DF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247650" y="193675"/>
            <a:ext cx="11724005" cy="6670040"/>
            <a:chOff x="247650" y="193675"/>
            <a:chExt cx="11724005" cy="6670040"/>
          </a:xfrm>
        </p:grpSpPr>
        <p:grpSp>
          <p:nvGrpSpPr>
            <p:cNvPr id="4" name="그룹 3"/>
            <p:cNvGrpSpPr/>
            <p:nvPr/>
          </p:nvGrpSpPr>
          <p:grpSpPr>
            <a:xfrm rot="0">
              <a:off x="247650" y="193675"/>
              <a:ext cx="11724005" cy="6670040"/>
              <a:chOff x="247650" y="193675"/>
              <a:chExt cx="11724005" cy="6670040"/>
            </a:xfrm>
          </p:grpSpPr>
          <p:sp>
            <p:nvSpPr>
              <p:cNvPr id="2" name="도형 1"/>
              <p:cNvSpPr>
                <a:spLocks/>
              </p:cNvSpPr>
              <p:nvPr/>
            </p:nvSpPr>
            <p:spPr>
              <a:xfrm rot="0">
                <a:off x="247650" y="193675"/>
                <a:ext cx="11724005" cy="6670040"/>
              </a:xfrm>
              <a:prstGeom prst="round2SameRect">
                <a:avLst>
                  <a:gd name="adj1" fmla="val 5276"/>
                  <a:gd name="adj2" fmla="val 0"/>
                </a:avLst>
              </a:prstGeom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도형 2"/>
              <p:cNvSpPr>
                <a:spLocks/>
              </p:cNvSpPr>
              <p:nvPr/>
            </p:nvSpPr>
            <p:spPr>
              <a:xfrm rot="0">
                <a:off x="249555" y="193675"/>
                <a:ext cx="11720830" cy="352425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 rot="0">
              <a:off x="11330305" y="328930"/>
              <a:ext cx="405765" cy="81915"/>
              <a:chOff x="11330305" y="328930"/>
              <a:chExt cx="405765" cy="81915"/>
            </a:xfrm>
          </p:grpSpPr>
          <p:sp>
            <p:nvSpPr>
              <p:cNvPr id="7" name="도형 6"/>
              <p:cNvSpPr>
                <a:spLocks/>
              </p:cNvSpPr>
              <p:nvPr/>
            </p:nvSpPr>
            <p:spPr>
              <a:xfrm rot="0">
                <a:off x="11658600" y="333375"/>
                <a:ext cx="77470" cy="77470"/>
              </a:xfrm>
              <a:prstGeom prst="ellipse"/>
              <a:solidFill>
                <a:schemeClr val="accent1"/>
              </a:solidFill>
              <a:ln w="0">
                <a:noFill/>
                <a:prstDash/>
              </a:ln>
              <a:effectLst>
                <a:glow rad="63500">
                  <a:schemeClr val="accent1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도형 7"/>
              <p:cNvSpPr>
                <a:spLocks/>
              </p:cNvSpPr>
              <p:nvPr/>
            </p:nvSpPr>
            <p:spPr>
              <a:xfrm rot="0">
                <a:off x="11330305" y="328930"/>
                <a:ext cx="77470" cy="77470"/>
              </a:xfrm>
              <a:prstGeom prst="ellipse"/>
              <a:solidFill>
                <a:srgbClr val="FF0000"/>
              </a:solidFill>
              <a:ln w="0">
                <a:noFill/>
                <a:prstDash/>
              </a:ln>
              <a:effectLst>
                <a:glow rad="63500">
                  <a:srgbClr val="FF0066">
                    <a:alpha val="40035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도형 8"/>
              <p:cNvSpPr>
                <a:spLocks/>
              </p:cNvSpPr>
              <p:nvPr/>
            </p:nvSpPr>
            <p:spPr>
              <a:xfrm rot="0">
                <a:off x="11492230" y="328930"/>
                <a:ext cx="77470" cy="77470"/>
              </a:xfrm>
              <a:prstGeom prst="ellipse"/>
              <a:solidFill>
                <a:srgbClr val="FFFF00"/>
              </a:solidFill>
              <a:ln w="0">
                <a:noFill/>
                <a:prstDash/>
              </a:ln>
              <a:effectLst>
                <a:glow rad="63500">
                  <a:schemeClr val="accent4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1" name="도형 40"/>
          <p:cNvSpPr>
            <a:spLocks/>
          </p:cNvSpPr>
          <p:nvPr/>
        </p:nvSpPr>
        <p:spPr>
          <a:xfrm rot="0">
            <a:off x="428625" y="314325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0">
            <a:off x="548640" y="304800"/>
            <a:ext cx="1233805" cy="278765"/>
            <a:chOff x="548640" y="304800"/>
            <a:chExt cx="1233805" cy="278765"/>
          </a:xfrm>
        </p:grpSpPr>
        <p:sp>
          <p:nvSpPr>
            <p:cNvPr id="12" name="텍스트 상자 11"/>
            <p:cNvSpPr txBox="1">
              <a:spLocks/>
            </p:cNvSpPr>
            <p:nvPr/>
          </p:nvSpPr>
          <p:spPr>
            <a:xfrm rot="0">
              <a:off x="721995" y="304800"/>
              <a:ext cx="106045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Learn&amp;Run</a:t>
              </a:r>
              <a:endParaRPr lang="ko-KR" altLang="en-US" sz="1200" b="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548640" y="342900"/>
              <a:ext cx="205105" cy="200025"/>
            </a:xfrm>
            <a:prstGeom prst="rect"/>
            <a:noFill/>
          </p:spPr>
        </p:pic>
      </p:grpSp>
      <p:sp>
        <p:nvSpPr>
          <p:cNvPr id="42" name="도형 41"/>
          <p:cNvSpPr>
            <a:spLocks/>
          </p:cNvSpPr>
          <p:nvPr/>
        </p:nvSpPr>
        <p:spPr>
          <a:xfrm rot="0">
            <a:off x="1748155" y="309880"/>
            <a:ext cx="1348740" cy="25336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2209800" y="314325"/>
            <a:ext cx="85852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 선정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762125" y="314325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01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0">
            <a:off x="31102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4434205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575818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7082155" y="309880"/>
            <a:ext cx="1306195" cy="239395"/>
          </a:xfrm>
          <a:prstGeom prst="round2Same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84061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 rot="0">
            <a:off x="6012815" y="309880"/>
            <a:ext cx="89408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AO, DTO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 rot="0">
            <a:off x="7310755" y="309880"/>
            <a:ext cx="112966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기능 및 구현</a:t>
            </a:r>
            <a:endParaRPr lang="ko-KR" altLang="en-US" sz="1200" b="0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8644255" y="309880"/>
            <a:ext cx="11391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프로젝트시연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31007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02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4434205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03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57677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04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 rot="0">
            <a:off x="7072630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accent5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05</a:t>
            </a:r>
            <a:endParaRPr lang="ko-KR" altLang="en-US" sz="1200" b="1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 rot="0">
            <a:off x="83966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06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4705350" y="314325"/>
            <a:ext cx="104902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DB </a:t>
            </a: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설계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3472180" y="309880"/>
            <a:ext cx="9105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0" name="도형 89"/>
          <p:cNvSpPr>
            <a:spLocks/>
          </p:cNvSpPr>
          <p:nvPr/>
        </p:nvSpPr>
        <p:spPr>
          <a:xfrm rot="0">
            <a:off x="247650" y="6549390"/>
            <a:ext cx="11708130" cy="358140"/>
          </a:xfrm>
          <a:prstGeom prst="rect"/>
          <a:solidFill>
            <a:srgbClr val="2B2D3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91" name="그룹 90"/>
          <p:cNvGrpSpPr/>
          <p:nvPr/>
        </p:nvGrpSpPr>
        <p:grpSpPr>
          <a:xfrm rot="0">
            <a:off x="428625" y="642620"/>
            <a:ext cx="3163570" cy="368935"/>
            <a:chOff x="428625" y="642620"/>
            <a:chExt cx="3163570" cy="368935"/>
          </a:xfrm>
        </p:grpSpPr>
        <p:sp>
          <p:nvSpPr>
            <p:cNvPr id="92" name="텍스트 상자 91"/>
            <p:cNvSpPr txBox="1">
              <a:spLocks/>
            </p:cNvSpPr>
            <p:nvPr/>
          </p:nvSpPr>
          <p:spPr>
            <a:xfrm rot="0">
              <a:off x="429260" y="642620"/>
              <a:ext cx="3163570" cy="3695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결제 페이지</a:t>
              </a:r>
              <a:endParaRPr lang="ko-KR" altLang="en-US" sz="18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93" name="도형 92"/>
            <p:cNvSpPr>
              <a:spLocks/>
            </p:cNvSpPr>
            <p:nvPr/>
          </p:nvSpPr>
          <p:spPr>
            <a:xfrm rot="0">
              <a:off x="428625" y="685800"/>
              <a:ext cx="48895" cy="287655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413250" y="1037590"/>
            <a:ext cx="2868930" cy="2068830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29260" y="1095375"/>
            <a:ext cx="3687445" cy="501205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398645" y="3289300"/>
            <a:ext cx="3373755" cy="283527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sp>
        <p:nvSpPr>
          <p:cNvPr id="97" name="도형 96"/>
          <p:cNvSpPr>
            <a:spLocks/>
          </p:cNvSpPr>
          <p:nvPr/>
        </p:nvSpPr>
        <p:spPr>
          <a:xfrm rot="0" flipH="1">
            <a:off x="8250555" y="1006475"/>
            <a:ext cx="3550285" cy="5095240"/>
          </a:xfrm>
          <a:prstGeom prst="rect"/>
          <a:gradFill rotWithShape="1">
            <a:gsLst>
              <a:gs pos="0">
                <a:srgbClr val="1C1D26"/>
              </a:gs>
              <a:gs pos="56000">
                <a:srgbClr val="2B2D39"/>
              </a:gs>
              <a:gs pos="100000">
                <a:srgbClr val="1C1D26"/>
              </a:gs>
            </a:gsLst>
            <a:lin ang="1200000"/>
          </a:gra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  <a:effectLst>
            <a:outerShdw sx="77000" sy="77000" blurRad="749300" dist="812800" dir="5400000" rotWithShape="0" algn="t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numCol="1" vert="horz" anchor="ctr">
            <a:no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cap="none" b="1" strike="noStrike">
                <a:solidFill>
                  <a:srgbClr val="FFFFFF">
                    <a:lumMod val="85000"/>
                  </a:srgbClr>
                </a:solidFill>
                <a:latin typeface="나눔고딕" charset="0"/>
                <a:ea typeface="나눔고딕" charset="0"/>
              </a:rPr>
              <a:t>결제 페이지</a:t>
            </a:r>
            <a:endParaRPr lang="ko-KR" altLang="en-US" sz="2800" cap="none" b="1" strike="noStrike">
              <a:solidFill>
                <a:srgbClr val="FFFFFF">
                  <a:lumMod val="8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b="1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① 우편 번호 찾기 : Daum 우편번호 api이용.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 ② 쿠폰적용 : modal창으로 내 보유 coupon 적용.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 ③ 결제창 팝업 : ‘결제 카드 정보 입력’을 클릭했을때  	결제 정보 입력 받을수 있게 구현.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 ④ 내 수강정보 : 사용자가 결제한 Class의 정보를 볼수  	있게 구현.</a:t>
            </a:r>
            <a:endParaRPr lang="ko-KR" altLang="en-US" sz="100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 ⑤ 누락된 정보 유효성 검사.</a:t>
            </a:r>
            <a:endParaRPr lang="ko-KR" altLang="en-US" sz="100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8" name="도형 97"/>
          <p:cNvSpPr>
            <a:spLocks/>
          </p:cNvSpPr>
          <p:nvPr/>
        </p:nvSpPr>
        <p:spPr>
          <a:xfrm rot="0">
            <a:off x="2425700" y="4338320"/>
            <a:ext cx="508000" cy="218440"/>
          </a:xfrm>
          <a:prstGeom prst="rect"/>
          <a:noFill/>
          <a:ln w="508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9" name="도형 98"/>
          <p:cNvSpPr>
            <a:spLocks/>
          </p:cNvSpPr>
          <p:nvPr/>
        </p:nvSpPr>
        <p:spPr>
          <a:xfrm rot="0">
            <a:off x="3672205" y="4946650"/>
            <a:ext cx="508000" cy="218440"/>
          </a:xfrm>
          <a:prstGeom prst="rect"/>
          <a:noFill/>
          <a:ln w="508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0" name="도형 99"/>
          <p:cNvCxnSpPr>
            <a:stCxn id="98" idx="3"/>
          </p:cNvCxnSpPr>
          <p:nvPr/>
        </p:nvCxnSpPr>
        <p:spPr>
          <a:xfrm rot="0">
            <a:off x="2932430" y="4446905"/>
            <a:ext cx="852170" cy="521970"/>
          </a:xfrm>
          <a:prstGeom prst="straightConnector1"/>
          <a:ln w="50800" cap="flat" cmpd="sng">
            <a:solidFill>
              <a:srgbClr val="FF0000">
                <a:alpha val="100000"/>
              </a:srgbClr>
            </a:solidFill>
            <a:prstDash val="sysDot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도형 100"/>
          <p:cNvCxnSpPr>
            <a:endCxn id="94" idx="1"/>
          </p:cNvCxnSpPr>
          <p:nvPr/>
        </p:nvCxnSpPr>
        <p:spPr>
          <a:xfrm rot="0" flipV="1">
            <a:off x="3709670" y="2071370"/>
            <a:ext cx="704850" cy="3248660"/>
          </a:xfrm>
          <a:prstGeom prst="straightConnector1"/>
          <a:ln w="50800" cap="flat" cmpd="sng">
            <a:solidFill>
              <a:srgbClr val="FF0000">
                <a:alpha val="100000"/>
              </a:srgbClr>
            </a:solidFill>
            <a:prstDash val="sysDot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도형 101"/>
          <p:cNvCxnSpPr/>
          <p:nvPr/>
        </p:nvCxnSpPr>
        <p:spPr>
          <a:xfrm rot="0" flipV="1">
            <a:off x="3855720" y="5725795"/>
            <a:ext cx="817245" cy="8255"/>
          </a:xfrm>
          <a:prstGeom prst="straightConnector1"/>
          <a:ln w="50800" cap="flat" cmpd="sng">
            <a:solidFill>
              <a:srgbClr val="FF0000">
                <a:alpha val="100000"/>
              </a:srgbClr>
            </a:solidFill>
            <a:prstDash val="sysDot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도형 102"/>
          <p:cNvSpPr>
            <a:spLocks/>
          </p:cNvSpPr>
          <p:nvPr/>
        </p:nvSpPr>
        <p:spPr>
          <a:xfrm rot="0">
            <a:off x="561975" y="5554980"/>
            <a:ext cx="3361690" cy="301625"/>
          </a:xfrm>
          <a:prstGeom prst="rect"/>
          <a:noFill/>
          <a:ln w="508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DF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247650" y="193675"/>
            <a:ext cx="11724005" cy="6670040"/>
            <a:chOff x="247650" y="193675"/>
            <a:chExt cx="11724005" cy="6670040"/>
          </a:xfrm>
        </p:grpSpPr>
        <p:grpSp>
          <p:nvGrpSpPr>
            <p:cNvPr id="4" name="그룹 3"/>
            <p:cNvGrpSpPr/>
            <p:nvPr/>
          </p:nvGrpSpPr>
          <p:grpSpPr>
            <a:xfrm rot="0">
              <a:off x="247650" y="193675"/>
              <a:ext cx="11724005" cy="6670040"/>
              <a:chOff x="247650" y="193675"/>
              <a:chExt cx="11724005" cy="6670040"/>
            </a:xfrm>
          </p:grpSpPr>
          <p:sp>
            <p:nvSpPr>
              <p:cNvPr id="2" name="도형 1"/>
              <p:cNvSpPr>
                <a:spLocks/>
              </p:cNvSpPr>
              <p:nvPr/>
            </p:nvSpPr>
            <p:spPr>
              <a:xfrm rot="0">
                <a:off x="247650" y="193675"/>
                <a:ext cx="11724005" cy="6670040"/>
              </a:xfrm>
              <a:prstGeom prst="round2SameRect">
                <a:avLst>
                  <a:gd name="adj1" fmla="val 5276"/>
                  <a:gd name="adj2" fmla="val 0"/>
                </a:avLst>
              </a:prstGeom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도형 2"/>
              <p:cNvSpPr>
                <a:spLocks/>
              </p:cNvSpPr>
              <p:nvPr/>
            </p:nvSpPr>
            <p:spPr>
              <a:xfrm rot="0">
                <a:off x="249555" y="193675"/>
                <a:ext cx="11720830" cy="352425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 rot="0">
              <a:off x="11330305" y="328930"/>
              <a:ext cx="405765" cy="81915"/>
              <a:chOff x="11330305" y="328930"/>
              <a:chExt cx="405765" cy="81915"/>
            </a:xfrm>
          </p:grpSpPr>
          <p:sp>
            <p:nvSpPr>
              <p:cNvPr id="7" name="도형 6"/>
              <p:cNvSpPr>
                <a:spLocks/>
              </p:cNvSpPr>
              <p:nvPr/>
            </p:nvSpPr>
            <p:spPr>
              <a:xfrm rot="0">
                <a:off x="11658600" y="333375"/>
                <a:ext cx="77470" cy="77470"/>
              </a:xfrm>
              <a:prstGeom prst="ellipse"/>
              <a:solidFill>
                <a:schemeClr val="accent1"/>
              </a:solidFill>
              <a:ln w="0">
                <a:noFill/>
                <a:prstDash/>
              </a:ln>
              <a:effectLst>
                <a:glow rad="63500">
                  <a:schemeClr val="accent1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도형 7"/>
              <p:cNvSpPr>
                <a:spLocks/>
              </p:cNvSpPr>
              <p:nvPr/>
            </p:nvSpPr>
            <p:spPr>
              <a:xfrm rot="0">
                <a:off x="11330305" y="328930"/>
                <a:ext cx="77470" cy="77470"/>
              </a:xfrm>
              <a:prstGeom prst="ellipse"/>
              <a:solidFill>
                <a:srgbClr val="FF0000"/>
              </a:solidFill>
              <a:ln w="0">
                <a:noFill/>
                <a:prstDash/>
              </a:ln>
              <a:effectLst>
                <a:glow rad="63500">
                  <a:srgbClr val="FF0066">
                    <a:alpha val="40035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도형 8"/>
              <p:cNvSpPr>
                <a:spLocks/>
              </p:cNvSpPr>
              <p:nvPr/>
            </p:nvSpPr>
            <p:spPr>
              <a:xfrm rot="0">
                <a:off x="11492230" y="328930"/>
                <a:ext cx="77470" cy="77470"/>
              </a:xfrm>
              <a:prstGeom prst="ellipse"/>
              <a:solidFill>
                <a:srgbClr val="FFFF00"/>
              </a:solidFill>
              <a:ln w="0">
                <a:noFill/>
                <a:prstDash/>
              </a:ln>
              <a:effectLst>
                <a:glow rad="63500">
                  <a:schemeClr val="accent4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1" name="도형 40"/>
          <p:cNvSpPr>
            <a:spLocks/>
          </p:cNvSpPr>
          <p:nvPr/>
        </p:nvSpPr>
        <p:spPr>
          <a:xfrm rot="0">
            <a:off x="428625" y="314325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0">
            <a:off x="548640" y="304800"/>
            <a:ext cx="1233805" cy="278765"/>
            <a:chOff x="548640" y="304800"/>
            <a:chExt cx="1233805" cy="278765"/>
          </a:xfrm>
        </p:grpSpPr>
        <p:sp>
          <p:nvSpPr>
            <p:cNvPr id="12" name="텍스트 상자 11"/>
            <p:cNvSpPr txBox="1">
              <a:spLocks/>
            </p:cNvSpPr>
            <p:nvPr/>
          </p:nvSpPr>
          <p:spPr>
            <a:xfrm rot="0">
              <a:off x="721995" y="304800"/>
              <a:ext cx="106045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Learn&amp;Run</a:t>
              </a:r>
              <a:endParaRPr lang="ko-KR" altLang="en-US" sz="1200" b="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548640" y="342900"/>
              <a:ext cx="205105" cy="200025"/>
            </a:xfrm>
            <a:prstGeom prst="rect"/>
            <a:noFill/>
          </p:spPr>
        </p:pic>
      </p:grpSp>
      <p:sp>
        <p:nvSpPr>
          <p:cNvPr id="42" name="도형 41"/>
          <p:cNvSpPr>
            <a:spLocks/>
          </p:cNvSpPr>
          <p:nvPr/>
        </p:nvSpPr>
        <p:spPr>
          <a:xfrm rot="0">
            <a:off x="1748155" y="309880"/>
            <a:ext cx="1348740" cy="25336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2209800" y="314325"/>
            <a:ext cx="85852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 선정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762125" y="314325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01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0">
            <a:off x="31102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4434205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575818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7082155" y="309880"/>
            <a:ext cx="1306195" cy="239395"/>
          </a:xfrm>
          <a:prstGeom prst="round2Same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84061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 rot="0">
            <a:off x="6012815" y="309880"/>
            <a:ext cx="89408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AO, DTO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 rot="0">
            <a:off x="7310755" y="309880"/>
            <a:ext cx="112966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기능 및 구현</a:t>
            </a:r>
            <a:endParaRPr lang="ko-KR" altLang="en-US" sz="1200" b="0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8644255" y="309880"/>
            <a:ext cx="11391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프로젝트시연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31007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02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4434205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03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57677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04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 rot="0">
            <a:off x="7072630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accent5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05</a:t>
            </a:r>
            <a:endParaRPr lang="ko-KR" altLang="en-US" sz="1200" b="1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 rot="0">
            <a:off x="83966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06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4705350" y="314325"/>
            <a:ext cx="104902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DB </a:t>
            </a: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설계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3472180" y="309880"/>
            <a:ext cx="9105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0" name="도형 89"/>
          <p:cNvSpPr>
            <a:spLocks/>
          </p:cNvSpPr>
          <p:nvPr/>
        </p:nvSpPr>
        <p:spPr>
          <a:xfrm rot="0">
            <a:off x="247650" y="6549390"/>
            <a:ext cx="11708130" cy="358140"/>
          </a:xfrm>
          <a:prstGeom prst="rect"/>
          <a:solidFill>
            <a:srgbClr val="2B2D3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91" name="그룹 90"/>
          <p:cNvGrpSpPr/>
          <p:nvPr/>
        </p:nvGrpSpPr>
        <p:grpSpPr>
          <a:xfrm rot="0">
            <a:off x="428625" y="642620"/>
            <a:ext cx="3164205" cy="369570"/>
            <a:chOff x="428625" y="642620"/>
            <a:chExt cx="3164205" cy="369570"/>
          </a:xfrm>
        </p:grpSpPr>
        <p:sp>
          <p:nvSpPr>
            <p:cNvPr id="92" name="텍스트 상자 91"/>
            <p:cNvSpPr txBox="1">
              <a:spLocks/>
            </p:cNvSpPr>
            <p:nvPr/>
          </p:nvSpPr>
          <p:spPr>
            <a:xfrm rot="0">
              <a:off x="429260" y="642620"/>
              <a:ext cx="3163570" cy="3695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크리에이터 클래스 추가하기</a:t>
              </a:r>
              <a:endParaRPr lang="ko-KR" altLang="en-US" sz="18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93" name="도형 92"/>
            <p:cNvSpPr>
              <a:spLocks/>
            </p:cNvSpPr>
            <p:nvPr/>
          </p:nvSpPr>
          <p:spPr>
            <a:xfrm rot="0">
              <a:off x="428625" y="685800"/>
              <a:ext cx="48895" cy="287655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  <p:sp>
        <p:nvSpPr>
          <p:cNvPr id="94" name="도형 93"/>
          <p:cNvSpPr>
            <a:spLocks/>
          </p:cNvSpPr>
          <p:nvPr/>
        </p:nvSpPr>
        <p:spPr>
          <a:xfrm rot="0" flipH="1">
            <a:off x="8588375" y="1035050"/>
            <a:ext cx="3277235" cy="5095240"/>
          </a:xfrm>
          <a:prstGeom prst="rect"/>
          <a:gradFill rotWithShape="1">
            <a:gsLst>
              <a:gs pos="0">
                <a:srgbClr val="1C1D26"/>
              </a:gs>
              <a:gs pos="56000">
                <a:srgbClr val="2B2D39"/>
              </a:gs>
              <a:gs pos="100000">
                <a:srgbClr val="1C1D26"/>
              </a:gs>
            </a:gsLst>
            <a:lin ang="1200000"/>
          </a:gra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  <a:effectLst>
            <a:outerShdw sx="77000" sy="77000" blurRad="749300" dist="812800" dir="5400000" rotWithShape="0" algn="t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numCol="1" vert="horz" anchor="ctr">
            <a:no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클래스 추가 페이지</a:t>
            </a:r>
            <a:endParaRPr lang="ko-KR" altLang="en-US" sz="24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① 내 클래스 페이지에서 새로운 클래스 생성하기                                         </a:t>
            </a:r>
            <a:r>
              <a:rPr sz="1050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②  새로운 클래스 생성하기 : 새로운 클래스가 생성되며 해당 클래스 내용 추가 페이지로 이동</a:t>
            </a:r>
            <a:endParaRPr lang="ko-KR" altLang="en-US" sz="1050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③ Next 버튼 : 클래스에 추가할 내용을 입력한 후 	해당 클래스에 들어갈 교육과정과	강의 영상 추가 페이지로 이동       </a:t>
            </a:r>
            <a:r>
              <a:rPr sz="100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④  클래스 추가 페이지 내용</a:t>
            </a:r>
            <a:endParaRPr lang="ko-KR" altLang="en-US" sz="100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	&gt; 클래스 커버 이미지</a:t>
            </a:r>
            <a:endParaRPr lang="ko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	&gt; 클래스 제목</a:t>
            </a:r>
            <a:endParaRPr lang="ko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	&gt; 클래스 소개 글</a:t>
            </a:r>
            <a:endParaRPr lang="ko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	&gt; 클래스 카테고리</a:t>
            </a:r>
            <a:endParaRPr lang="ko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	&gt; 클래스 상세 카테고리</a:t>
            </a:r>
            <a:endParaRPr lang="ko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	&gt; 준비물 이미지</a:t>
            </a:r>
            <a:endParaRPr lang="ko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	&gt; 준비물 Pakage 이름</a:t>
            </a:r>
            <a:endParaRPr lang="ko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90220" y="1241425"/>
            <a:ext cx="4260850" cy="2124710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370205" y="3637915"/>
            <a:ext cx="4241800" cy="2327275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5227320" y="2449830"/>
            <a:ext cx="3362325" cy="3680460"/>
          </a:xfrm>
          <a:prstGeom prst="rect"/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</p:pic>
      <p:sp>
        <p:nvSpPr>
          <p:cNvPr id="98" name="도형 97"/>
          <p:cNvSpPr>
            <a:spLocks/>
          </p:cNvSpPr>
          <p:nvPr/>
        </p:nvSpPr>
        <p:spPr>
          <a:xfrm rot="0">
            <a:off x="2212975" y="2710180"/>
            <a:ext cx="915035" cy="205105"/>
          </a:xfrm>
          <a:prstGeom prst="rect"/>
          <a:noFill/>
          <a:ln w="508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99" name="도형 98"/>
          <p:cNvCxnSpPr/>
          <p:nvPr/>
        </p:nvCxnSpPr>
        <p:spPr>
          <a:xfrm rot="0">
            <a:off x="2654935" y="2920365"/>
            <a:ext cx="1270" cy="1058545"/>
          </a:xfrm>
          <a:prstGeom prst="straightConnector1"/>
          <a:ln w="50800" cap="flat" cmpd="sng">
            <a:solidFill>
              <a:srgbClr val="FF0000">
                <a:alpha val="100000"/>
              </a:srgbClr>
            </a:solidFill>
            <a:prstDash val="sysDot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텍스트 상자 99"/>
          <p:cNvSpPr txBox="1">
            <a:spLocks/>
          </p:cNvSpPr>
          <p:nvPr/>
        </p:nvSpPr>
        <p:spPr>
          <a:xfrm rot="0">
            <a:off x="2774950" y="2917190"/>
            <a:ext cx="716280" cy="3714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Click!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1" name="도형 100"/>
          <p:cNvCxnSpPr/>
          <p:nvPr/>
        </p:nvCxnSpPr>
        <p:spPr>
          <a:xfrm rot="0">
            <a:off x="3956685" y="4666615"/>
            <a:ext cx="1419225" cy="1270"/>
          </a:xfrm>
          <a:prstGeom prst="straightConnector1"/>
          <a:ln w="50800" cap="flat" cmpd="sng">
            <a:solidFill>
              <a:srgbClr val="FF0000">
                <a:alpha val="100000"/>
              </a:srgbClr>
            </a:solidFill>
            <a:prstDash val="sysDot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텍스트 상자 101"/>
          <p:cNvSpPr txBox="1">
            <a:spLocks/>
          </p:cNvSpPr>
          <p:nvPr/>
        </p:nvSpPr>
        <p:spPr>
          <a:xfrm rot="0">
            <a:off x="2141855" y="3583940"/>
            <a:ext cx="449580" cy="3714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HY헤드라인M" charset="0"/>
                <a:ea typeface="HY헤드라인M" charset="0"/>
              </a:rPr>
              <a:t>(1)</a:t>
            </a:r>
            <a:endParaRPr lang="ko-KR" altLang="en-US" sz="1800" b="1">
              <a:solidFill>
                <a:srgbClr val="FF0000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03" name="텍스트 상자 102"/>
          <p:cNvSpPr txBox="1">
            <a:spLocks/>
          </p:cNvSpPr>
          <p:nvPr/>
        </p:nvSpPr>
        <p:spPr>
          <a:xfrm rot="0">
            <a:off x="4852035" y="4222115"/>
            <a:ext cx="44958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HY헤드라인M" charset="0"/>
                <a:ea typeface="HY헤드라인M" charset="0"/>
              </a:rPr>
              <a:t>(2)</a:t>
            </a:r>
            <a:endParaRPr lang="ko-KR" altLang="en-US" sz="1800" b="1">
              <a:solidFill>
                <a:srgbClr val="FF0000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04" name="텍스트 상자 103"/>
          <p:cNvSpPr txBox="1">
            <a:spLocks/>
          </p:cNvSpPr>
          <p:nvPr/>
        </p:nvSpPr>
        <p:spPr>
          <a:xfrm rot="0">
            <a:off x="6010275" y="4210050"/>
            <a:ext cx="94742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Typing!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DF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247650" y="193675"/>
            <a:ext cx="11724005" cy="6670040"/>
            <a:chOff x="247650" y="193675"/>
            <a:chExt cx="11724005" cy="6670040"/>
          </a:xfrm>
        </p:grpSpPr>
        <p:grpSp>
          <p:nvGrpSpPr>
            <p:cNvPr id="4" name="그룹 3"/>
            <p:cNvGrpSpPr/>
            <p:nvPr/>
          </p:nvGrpSpPr>
          <p:grpSpPr>
            <a:xfrm rot="0">
              <a:off x="247650" y="193675"/>
              <a:ext cx="11724005" cy="6670040"/>
              <a:chOff x="247650" y="193675"/>
              <a:chExt cx="11724005" cy="6670040"/>
            </a:xfrm>
          </p:grpSpPr>
          <p:sp>
            <p:nvSpPr>
              <p:cNvPr id="2" name="도형 1"/>
              <p:cNvSpPr>
                <a:spLocks/>
              </p:cNvSpPr>
              <p:nvPr/>
            </p:nvSpPr>
            <p:spPr>
              <a:xfrm rot="0">
                <a:off x="247650" y="193675"/>
                <a:ext cx="11724005" cy="6670040"/>
              </a:xfrm>
              <a:prstGeom prst="round2SameRect">
                <a:avLst>
                  <a:gd name="adj1" fmla="val 5276"/>
                  <a:gd name="adj2" fmla="val 0"/>
                </a:avLst>
              </a:prstGeom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도형 2"/>
              <p:cNvSpPr>
                <a:spLocks/>
              </p:cNvSpPr>
              <p:nvPr/>
            </p:nvSpPr>
            <p:spPr>
              <a:xfrm rot="0">
                <a:off x="249555" y="193675"/>
                <a:ext cx="11720830" cy="352425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 rot="0">
              <a:off x="11330305" y="328930"/>
              <a:ext cx="405765" cy="81915"/>
              <a:chOff x="11330305" y="328930"/>
              <a:chExt cx="405765" cy="81915"/>
            </a:xfrm>
          </p:grpSpPr>
          <p:sp>
            <p:nvSpPr>
              <p:cNvPr id="7" name="도형 6"/>
              <p:cNvSpPr>
                <a:spLocks/>
              </p:cNvSpPr>
              <p:nvPr/>
            </p:nvSpPr>
            <p:spPr>
              <a:xfrm rot="0">
                <a:off x="11658600" y="333375"/>
                <a:ext cx="77470" cy="77470"/>
              </a:xfrm>
              <a:prstGeom prst="ellipse"/>
              <a:solidFill>
                <a:schemeClr val="accent1"/>
              </a:solidFill>
              <a:ln w="0">
                <a:noFill/>
                <a:prstDash/>
              </a:ln>
              <a:effectLst>
                <a:glow rad="63500">
                  <a:schemeClr val="accent1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도형 7"/>
              <p:cNvSpPr>
                <a:spLocks/>
              </p:cNvSpPr>
              <p:nvPr/>
            </p:nvSpPr>
            <p:spPr>
              <a:xfrm rot="0">
                <a:off x="11330305" y="328930"/>
                <a:ext cx="77470" cy="77470"/>
              </a:xfrm>
              <a:prstGeom prst="ellipse"/>
              <a:solidFill>
                <a:srgbClr val="FF0000"/>
              </a:solidFill>
              <a:ln w="0">
                <a:noFill/>
                <a:prstDash/>
              </a:ln>
              <a:effectLst>
                <a:glow rad="63500">
                  <a:srgbClr val="FF0066">
                    <a:alpha val="40035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도형 8"/>
              <p:cNvSpPr>
                <a:spLocks/>
              </p:cNvSpPr>
              <p:nvPr/>
            </p:nvSpPr>
            <p:spPr>
              <a:xfrm rot="0">
                <a:off x="11492230" y="328930"/>
                <a:ext cx="77470" cy="77470"/>
              </a:xfrm>
              <a:prstGeom prst="ellipse"/>
              <a:solidFill>
                <a:srgbClr val="FFFF00"/>
              </a:solidFill>
              <a:ln w="0">
                <a:noFill/>
                <a:prstDash/>
              </a:ln>
              <a:effectLst>
                <a:glow rad="63500">
                  <a:schemeClr val="accent4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1" name="도형 40"/>
          <p:cNvSpPr>
            <a:spLocks/>
          </p:cNvSpPr>
          <p:nvPr/>
        </p:nvSpPr>
        <p:spPr>
          <a:xfrm rot="0">
            <a:off x="428625" y="314325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0">
            <a:off x="548640" y="304800"/>
            <a:ext cx="1233805" cy="278765"/>
            <a:chOff x="548640" y="304800"/>
            <a:chExt cx="1233805" cy="278765"/>
          </a:xfrm>
        </p:grpSpPr>
        <p:sp>
          <p:nvSpPr>
            <p:cNvPr id="12" name="텍스트 상자 11"/>
            <p:cNvSpPr txBox="1">
              <a:spLocks/>
            </p:cNvSpPr>
            <p:nvPr/>
          </p:nvSpPr>
          <p:spPr>
            <a:xfrm rot="0">
              <a:off x="721995" y="304800"/>
              <a:ext cx="106045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Learn&amp;Run</a:t>
              </a:r>
              <a:endParaRPr lang="ko-KR" altLang="en-US" sz="1200" b="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548640" y="342900"/>
              <a:ext cx="205105" cy="200025"/>
            </a:xfrm>
            <a:prstGeom prst="rect"/>
            <a:noFill/>
          </p:spPr>
        </p:pic>
      </p:grpSp>
      <p:sp>
        <p:nvSpPr>
          <p:cNvPr id="42" name="도형 41"/>
          <p:cNvSpPr>
            <a:spLocks/>
          </p:cNvSpPr>
          <p:nvPr/>
        </p:nvSpPr>
        <p:spPr>
          <a:xfrm rot="0">
            <a:off x="1748155" y="309880"/>
            <a:ext cx="1348740" cy="25336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2209800" y="314325"/>
            <a:ext cx="85852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 선정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762125" y="314325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01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0">
            <a:off x="31102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4434205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575818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7082155" y="309880"/>
            <a:ext cx="1306195" cy="239395"/>
          </a:xfrm>
          <a:prstGeom prst="round2Same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84061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 rot="0">
            <a:off x="6012815" y="309880"/>
            <a:ext cx="89408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AO, DTO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 rot="0">
            <a:off x="7310755" y="309880"/>
            <a:ext cx="112966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기능 및 구현</a:t>
            </a:r>
            <a:endParaRPr lang="ko-KR" altLang="en-US" sz="1200" b="0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8644255" y="309880"/>
            <a:ext cx="11391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프로젝트시연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31007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02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4434205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03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57677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04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 rot="0">
            <a:off x="7072630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accent5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05</a:t>
            </a:r>
            <a:endParaRPr lang="ko-KR" altLang="en-US" sz="1200" b="1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 rot="0">
            <a:off x="83966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06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4705350" y="314325"/>
            <a:ext cx="104902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DB </a:t>
            </a: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설계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3472180" y="309880"/>
            <a:ext cx="9105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0" name="도형 89"/>
          <p:cNvSpPr>
            <a:spLocks/>
          </p:cNvSpPr>
          <p:nvPr/>
        </p:nvSpPr>
        <p:spPr>
          <a:xfrm rot="0">
            <a:off x="247650" y="6549390"/>
            <a:ext cx="11708130" cy="358140"/>
          </a:xfrm>
          <a:prstGeom prst="rect"/>
          <a:solidFill>
            <a:srgbClr val="2B2D3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91" name="그룹 90"/>
          <p:cNvGrpSpPr/>
          <p:nvPr/>
        </p:nvGrpSpPr>
        <p:grpSpPr>
          <a:xfrm rot="0">
            <a:off x="428625" y="642620"/>
            <a:ext cx="3164205" cy="369570"/>
            <a:chOff x="428625" y="642620"/>
            <a:chExt cx="3164205" cy="369570"/>
          </a:xfrm>
        </p:grpSpPr>
        <p:sp>
          <p:nvSpPr>
            <p:cNvPr id="92" name="텍스트 상자 91"/>
            <p:cNvSpPr txBox="1">
              <a:spLocks/>
            </p:cNvSpPr>
            <p:nvPr/>
          </p:nvSpPr>
          <p:spPr>
            <a:xfrm rot="0">
              <a:off x="429260" y="642620"/>
              <a:ext cx="3163570" cy="3695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커리큘럼 등록</a:t>
              </a:r>
              <a:endParaRPr lang="ko-KR" altLang="en-US" sz="18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93" name="도형 92"/>
            <p:cNvSpPr>
              <a:spLocks/>
            </p:cNvSpPr>
            <p:nvPr/>
          </p:nvSpPr>
          <p:spPr>
            <a:xfrm rot="0">
              <a:off x="428625" y="685800"/>
              <a:ext cx="48895" cy="287655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  <p:sp>
        <p:nvSpPr>
          <p:cNvPr id="94" name="도형 93"/>
          <p:cNvSpPr>
            <a:spLocks/>
          </p:cNvSpPr>
          <p:nvPr/>
        </p:nvSpPr>
        <p:spPr>
          <a:xfrm rot="0" flipH="1">
            <a:off x="8177530" y="1145540"/>
            <a:ext cx="3688715" cy="5095875"/>
          </a:xfrm>
          <a:prstGeom prst="rect"/>
          <a:gradFill rotWithShape="1">
            <a:gsLst>
              <a:gs pos="0">
                <a:srgbClr val="1C1D26"/>
              </a:gs>
              <a:gs pos="56000">
                <a:srgbClr val="2B2D39"/>
              </a:gs>
              <a:gs pos="100000">
                <a:srgbClr val="1C1D26"/>
              </a:gs>
            </a:gsLst>
            <a:lin ang="1200000"/>
          </a:gra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  <a:effectLst>
            <a:outerShdw sx="77000" sy="77000" blurRad="749300" dist="812800" dir="5400000" rotWithShape="0" algn="t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numCol="1" vert="horz" anchor="ctr">
            <a:no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커리큘럼 등록 페이지</a:t>
            </a:r>
            <a:endParaRPr lang="ko-KR" altLang="en-US" sz="28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b="1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charset="0"/>
                <a:ea typeface="맑은 고딕" charset="0"/>
              </a:rPr>
              <a:t>① 생성된 클래스에 동영상 강의를 업로드하는  페이지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charset="0"/>
                <a:ea typeface="맑은 고딕" charset="0"/>
              </a:rPr>
              <a:t> ② 이미지 파일과 동영상 파일을 업로드 하기 위해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charset="0"/>
                <a:ea typeface="맑은 고딕" charset="0"/>
              </a:rPr>
              <a:t>      cos.jar 파일을 통한 multipartRequest 객체 활용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charset="0"/>
                <a:ea typeface="맑은 고딕" charset="0"/>
              </a:rPr>
              <a:t>③  </a:t>
            </a:r>
            <a:r>
              <a:rPr sz="105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charset="0"/>
                <a:ea typeface="맑은 고딕" charset="0"/>
              </a:rPr>
              <a:t>자바스크립트를 활용하여 이미지, 동영상 미리보기</a:t>
            </a:r>
            <a:endParaRPr lang="ko-KR" altLang="en-US" sz="1050">
              <a:solidFill>
                <a:schemeClr val="accent4">
                  <a:lumMod val="40000"/>
                  <a:lumOff val="6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charset="0"/>
                <a:ea typeface="맑은 고딕" charset="0"/>
              </a:rPr>
              <a:t>      페이지 구현</a:t>
            </a:r>
            <a:endParaRPr lang="ko-KR" altLang="en-US" sz="1050">
              <a:solidFill>
                <a:schemeClr val="accent4">
                  <a:lumMod val="40000"/>
                  <a:lumOff val="6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charset="0"/>
                <a:ea typeface="맑은 고딕" charset="0"/>
              </a:rPr>
              <a:t>④  자바스크립트 ‘Append’ 함수를 활용하여 동영상 추가</a:t>
            </a:r>
            <a:endParaRPr lang="ko-KR" altLang="en-US" sz="100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charset="0"/>
                <a:ea typeface="맑은 고딕" charset="0"/>
              </a:rPr>
              <a:t>     하기 버튼 생성</a:t>
            </a:r>
            <a:endParaRPr lang="ko-KR" altLang="en-US" sz="100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charset="0"/>
                <a:ea typeface="맑은 고딕" charset="0"/>
              </a:rPr>
              <a:t>⑤  추가한 동영상과 소주제의 모든 Parameter 값들을 </a:t>
            </a:r>
            <a:endParaRPr lang="ko-KR" altLang="en-US" sz="100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charset="0"/>
                <a:ea typeface="맑은 고딕" charset="0"/>
              </a:rPr>
              <a:t>      DB에 저장하기 위해 배열로 전달</a:t>
            </a:r>
            <a:endParaRPr lang="ko-KR" altLang="en-US" sz="100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endParaRPr lang="ko-KR" altLang="en-US" sz="100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062990" y="3537585"/>
            <a:ext cx="6351270" cy="2868295"/>
          </a:xfrm>
          <a:prstGeom prst="rect"/>
          <a:noFill/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072515" y="1038225"/>
            <a:ext cx="6353175" cy="2817495"/>
          </a:xfrm>
          <a:prstGeom prst="rect"/>
          <a:noFill/>
        </p:spPr>
      </p:pic>
      <p:sp>
        <p:nvSpPr>
          <p:cNvPr id="97" name="도형 96"/>
          <p:cNvSpPr>
            <a:spLocks/>
          </p:cNvSpPr>
          <p:nvPr/>
        </p:nvSpPr>
        <p:spPr>
          <a:xfrm rot="0">
            <a:off x="3794760" y="5466715"/>
            <a:ext cx="915035" cy="205105"/>
          </a:xfrm>
          <a:prstGeom prst="rect"/>
          <a:noFill/>
          <a:ln w="508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8" name="텍스트 상자 97"/>
          <p:cNvSpPr txBox="1">
            <a:spLocks/>
          </p:cNvSpPr>
          <p:nvPr/>
        </p:nvSpPr>
        <p:spPr>
          <a:xfrm rot="0">
            <a:off x="4671060" y="5572125"/>
            <a:ext cx="716280" cy="3714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Click!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DF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247650" y="193675"/>
            <a:ext cx="11724005" cy="6670040"/>
            <a:chOff x="247650" y="193675"/>
            <a:chExt cx="11724005" cy="6670040"/>
          </a:xfrm>
        </p:grpSpPr>
        <p:grpSp>
          <p:nvGrpSpPr>
            <p:cNvPr id="4" name="그룹 3"/>
            <p:cNvGrpSpPr/>
            <p:nvPr/>
          </p:nvGrpSpPr>
          <p:grpSpPr>
            <a:xfrm rot="0">
              <a:off x="247650" y="193675"/>
              <a:ext cx="11724005" cy="6670040"/>
              <a:chOff x="247650" y="193675"/>
              <a:chExt cx="11724005" cy="6670040"/>
            </a:xfrm>
          </p:grpSpPr>
          <p:sp>
            <p:nvSpPr>
              <p:cNvPr id="2" name="도형 1"/>
              <p:cNvSpPr>
                <a:spLocks/>
              </p:cNvSpPr>
              <p:nvPr/>
            </p:nvSpPr>
            <p:spPr>
              <a:xfrm rot="0">
                <a:off x="247650" y="193675"/>
                <a:ext cx="11724005" cy="6670040"/>
              </a:xfrm>
              <a:prstGeom prst="round2SameRect">
                <a:avLst>
                  <a:gd name="adj1" fmla="val 5276"/>
                  <a:gd name="adj2" fmla="val 0"/>
                </a:avLst>
              </a:prstGeom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도형 2"/>
              <p:cNvSpPr>
                <a:spLocks/>
              </p:cNvSpPr>
              <p:nvPr/>
            </p:nvSpPr>
            <p:spPr>
              <a:xfrm rot="0">
                <a:off x="249555" y="193675"/>
                <a:ext cx="11720830" cy="352425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 rot="0">
              <a:off x="11330305" y="328930"/>
              <a:ext cx="405765" cy="81915"/>
              <a:chOff x="11330305" y="328930"/>
              <a:chExt cx="405765" cy="81915"/>
            </a:xfrm>
          </p:grpSpPr>
          <p:sp>
            <p:nvSpPr>
              <p:cNvPr id="7" name="도형 6"/>
              <p:cNvSpPr>
                <a:spLocks/>
              </p:cNvSpPr>
              <p:nvPr/>
            </p:nvSpPr>
            <p:spPr>
              <a:xfrm rot="0">
                <a:off x="11658600" y="333375"/>
                <a:ext cx="77470" cy="77470"/>
              </a:xfrm>
              <a:prstGeom prst="ellipse"/>
              <a:solidFill>
                <a:schemeClr val="accent1"/>
              </a:solidFill>
              <a:ln w="0">
                <a:noFill/>
                <a:prstDash/>
              </a:ln>
              <a:effectLst>
                <a:glow rad="63500">
                  <a:schemeClr val="accent1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도형 7"/>
              <p:cNvSpPr>
                <a:spLocks/>
              </p:cNvSpPr>
              <p:nvPr/>
            </p:nvSpPr>
            <p:spPr>
              <a:xfrm rot="0">
                <a:off x="11330305" y="328930"/>
                <a:ext cx="77470" cy="77470"/>
              </a:xfrm>
              <a:prstGeom prst="ellipse"/>
              <a:solidFill>
                <a:srgbClr val="FF0000"/>
              </a:solidFill>
              <a:ln w="0">
                <a:noFill/>
                <a:prstDash/>
              </a:ln>
              <a:effectLst>
                <a:glow rad="63500">
                  <a:srgbClr val="FF0066">
                    <a:alpha val="40035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도형 8"/>
              <p:cNvSpPr>
                <a:spLocks/>
              </p:cNvSpPr>
              <p:nvPr/>
            </p:nvSpPr>
            <p:spPr>
              <a:xfrm rot="0">
                <a:off x="11492230" y="328930"/>
                <a:ext cx="77470" cy="77470"/>
              </a:xfrm>
              <a:prstGeom prst="ellipse"/>
              <a:solidFill>
                <a:srgbClr val="FFFF00"/>
              </a:solidFill>
              <a:ln w="0">
                <a:noFill/>
                <a:prstDash/>
              </a:ln>
              <a:effectLst>
                <a:glow rad="63500">
                  <a:schemeClr val="accent4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1" name="도형 40"/>
          <p:cNvSpPr>
            <a:spLocks/>
          </p:cNvSpPr>
          <p:nvPr/>
        </p:nvSpPr>
        <p:spPr>
          <a:xfrm rot="0">
            <a:off x="428625" y="314325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0">
            <a:off x="548640" y="304800"/>
            <a:ext cx="1233805" cy="278765"/>
            <a:chOff x="548640" y="304800"/>
            <a:chExt cx="1233805" cy="278765"/>
          </a:xfrm>
        </p:grpSpPr>
        <p:sp>
          <p:nvSpPr>
            <p:cNvPr id="12" name="텍스트 상자 11"/>
            <p:cNvSpPr txBox="1">
              <a:spLocks/>
            </p:cNvSpPr>
            <p:nvPr/>
          </p:nvSpPr>
          <p:spPr>
            <a:xfrm rot="0">
              <a:off x="721995" y="304800"/>
              <a:ext cx="106045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Learn&amp;Run</a:t>
              </a:r>
              <a:endParaRPr lang="ko-KR" altLang="en-US" sz="1200" b="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548640" y="342900"/>
              <a:ext cx="205105" cy="200025"/>
            </a:xfrm>
            <a:prstGeom prst="rect"/>
            <a:noFill/>
          </p:spPr>
        </p:pic>
      </p:grpSp>
      <p:sp>
        <p:nvSpPr>
          <p:cNvPr id="42" name="도형 41"/>
          <p:cNvSpPr>
            <a:spLocks/>
          </p:cNvSpPr>
          <p:nvPr/>
        </p:nvSpPr>
        <p:spPr>
          <a:xfrm rot="0">
            <a:off x="1748155" y="309880"/>
            <a:ext cx="1348740" cy="25336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2209800" y="314325"/>
            <a:ext cx="85852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 선정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762125" y="314325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01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0">
            <a:off x="31102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4434205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575818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7082155" y="309880"/>
            <a:ext cx="1306195" cy="239395"/>
          </a:xfrm>
          <a:prstGeom prst="round2Same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84061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 rot="0">
            <a:off x="6012815" y="309880"/>
            <a:ext cx="89408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AO, DTO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 rot="0">
            <a:off x="7310755" y="309880"/>
            <a:ext cx="112966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기능 및 구현</a:t>
            </a:r>
            <a:endParaRPr lang="ko-KR" altLang="en-US" sz="1200" b="0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8644255" y="309880"/>
            <a:ext cx="11391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프로젝트시연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31007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02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4434205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03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57677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04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 rot="0">
            <a:off x="7072630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accent5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05</a:t>
            </a:r>
            <a:endParaRPr lang="ko-KR" altLang="en-US" sz="1200" b="1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 rot="0">
            <a:off x="83966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06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4705350" y="314325"/>
            <a:ext cx="104902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DB </a:t>
            </a: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설계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3472180" y="309880"/>
            <a:ext cx="9105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0" name="도형 89"/>
          <p:cNvSpPr>
            <a:spLocks/>
          </p:cNvSpPr>
          <p:nvPr/>
        </p:nvSpPr>
        <p:spPr>
          <a:xfrm rot="0">
            <a:off x="247650" y="6549390"/>
            <a:ext cx="11708130" cy="358140"/>
          </a:xfrm>
          <a:prstGeom prst="rect"/>
          <a:solidFill>
            <a:srgbClr val="2B2D3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91" name="그룹 90"/>
          <p:cNvGrpSpPr/>
          <p:nvPr/>
        </p:nvGrpSpPr>
        <p:grpSpPr>
          <a:xfrm rot="0">
            <a:off x="428625" y="642620"/>
            <a:ext cx="3164205" cy="369570"/>
            <a:chOff x="428625" y="642620"/>
            <a:chExt cx="3164205" cy="369570"/>
          </a:xfrm>
        </p:grpSpPr>
        <p:sp>
          <p:nvSpPr>
            <p:cNvPr id="92" name="텍스트 상자 91"/>
            <p:cNvSpPr txBox="1">
              <a:spLocks/>
            </p:cNvSpPr>
            <p:nvPr/>
          </p:nvSpPr>
          <p:spPr>
            <a:xfrm rot="0">
              <a:off x="429260" y="642620"/>
              <a:ext cx="3163570" cy="3695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클래스 업로드</a:t>
              </a:r>
              <a:endParaRPr lang="ko-KR" altLang="en-US" sz="18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93" name="도형 92"/>
            <p:cNvSpPr>
              <a:spLocks/>
            </p:cNvSpPr>
            <p:nvPr/>
          </p:nvSpPr>
          <p:spPr>
            <a:xfrm rot="0">
              <a:off x="428625" y="685800"/>
              <a:ext cx="48895" cy="287655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  <p:sp>
        <p:nvSpPr>
          <p:cNvPr id="94" name="도형 93"/>
          <p:cNvSpPr>
            <a:spLocks/>
          </p:cNvSpPr>
          <p:nvPr/>
        </p:nvSpPr>
        <p:spPr>
          <a:xfrm rot="0" flipH="1">
            <a:off x="8315325" y="1145540"/>
            <a:ext cx="3550920" cy="5095875"/>
          </a:xfrm>
          <a:prstGeom prst="rect"/>
          <a:gradFill rotWithShape="1">
            <a:gsLst>
              <a:gs pos="0">
                <a:srgbClr val="1C1D26"/>
              </a:gs>
              <a:gs pos="56000">
                <a:srgbClr val="2B2D39"/>
              </a:gs>
              <a:gs pos="100000">
                <a:srgbClr val="1C1D26"/>
              </a:gs>
            </a:gsLst>
            <a:lin ang="1200000"/>
          </a:gra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  <a:effectLst>
            <a:outerShdw sx="77000" sy="77000" blurRad="749300" dist="812800" dir="5400000" rotWithShape="0" algn="t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numCol="1" vert="horz" anchor="ctr">
            <a:no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클래스 최종 Upload 페이지</a:t>
            </a:r>
            <a:endParaRPr lang="ko-KR" altLang="en-US" sz="20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b="1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① 클래스 생성-&gt; 커리큘럼 -&gt; 강의 등록의 최종 단계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② 준비물KIT 배송날짜를 고려하여 강의 유효기간과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     희망 수강료를 기입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③  크레이에터의 계좌 정보를 입력하고 Upload 버튼을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      클릭하면 클래스가 생성되었다는 구문 출력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652145" y="1715135"/>
            <a:ext cx="7313295" cy="4481195"/>
          </a:xfrm>
          <a:prstGeom prst="rect"/>
          <a:noFill/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536440" y="2205990"/>
            <a:ext cx="2562225" cy="742950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DF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247650" y="193675"/>
            <a:ext cx="11724005" cy="6670040"/>
            <a:chOff x="247650" y="193675"/>
            <a:chExt cx="11724005" cy="6670040"/>
          </a:xfrm>
        </p:grpSpPr>
        <p:grpSp>
          <p:nvGrpSpPr>
            <p:cNvPr id="4" name="그룹 3"/>
            <p:cNvGrpSpPr/>
            <p:nvPr/>
          </p:nvGrpSpPr>
          <p:grpSpPr>
            <a:xfrm rot="0">
              <a:off x="247650" y="193675"/>
              <a:ext cx="11724005" cy="6670040"/>
              <a:chOff x="247650" y="193675"/>
              <a:chExt cx="11724005" cy="6670040"/>
            </a:xfrm>
          </p:grpSpPr>
          <p:sp>
            <p:nvSpPr>
              <p:cNvPr id="2" name="도형 1"/>
              <p:cNvSpPr>
                <a:spLocks/>
              </p:cNvSpPr>
              <p:nvPr/>
            </p:nvSpPr>
            <p:spPr>
              <a:xfrm rot="0">
                <a:off x="247650" y="193675"/>
                <a:ext cx="11724005" cy="6670040"/>
              </a:xfrm>
              <a:prstGeom prst="round2SameRect">
                <a:avLst>
                  <a:gd name="adj1" fmla="val 5276"/>
                  <a:gd name="adj2" fmla="val 0"/>
                </a:avLst>
              </a:prstGeom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도형 2"/>
              <p:cNvSpPr>
                <a:spLocks/>
              </p:cNvSpPr>
              <p:nvPr/>
            </p:nvSpPr>
            <p:spPr>
              <a:xfrm rot="0">
                <a:off x="249555" y="193675"/>
                <a:ext cx="11720830" cy="352425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 rot="0">
              <a:off x="11330305" y="328930"/>
              <a:ext cx="405765" cy="81915"/>
              <a:chOff x="11330305" y="328930"/>
              <a:chExt cx="405765" cy="81915"/>
            </a:xfrm>
          </p:grpSpPr>
          <p:sp>
            <p:nvSpPr>
              <p:cNvPr id="7" name="도형 6"/>
              <p:cNvSpPr>
                <a:spLocks/>
              </p:cNvSpPr>
              <p:nvPr/>
            </p:nvSpPr>
            <p:spPr>
              <a:xfrm rot="0">
                <a:off x="11658600" y="333375"/>
                <a:ext cx="77470" cy="77470"/>
              </a:xfrm>
              <a:prstGeom prst="ellipse"/>
              <a:solidFill>
                <a:schemeClr val="accent1"/>
              </a:solidFill>
              <a:ln w="0">
                <a:noFill/>
                <a:prstDash/>
              </a:ln>
              <a:effectLst>
                <a:glow rad="63500">
                  <a:schemeClr val="accent1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도형 7"/>
              <p:cNvSpPr>
                <a:spLocks/>
              </p:cNvSpPr>
              <p:nvPr/>
            </p:nvSpPr>
            <p:spPr>
              <a:xfrm rot="0">
                <a:off x="11330305" y="328930"/>
                <a:ext cx="77470" cy="77470"/>
              </a:xfrm>
              <a:prstGeom prst="ellipse"/>
              <a:solidFill>
                <a:srgbClr val="FF0000"/>
              </a:solidFill>
              <a:ln w="0">
                <a:noFill/>
                <a:prstDash/>
              </a:ln>
              <a:effectLst>
                <a:glow rad="63500">
                  <a:srgbClr val="FF0066">
                    <a:alpha val="40035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도형 8"/>
              <p:cNvSpPr>
                <a:spLocks/>
              </p:cNvSpPr>
              <p:nvPr/>
            </p:nvSpPr>
            <p:spPr>
              <a:xfrm rot="0">
                <a:off x="11492230" y="328930"/>
                <a:ext cx="77470" cy="77470"/>
              </a:xfrm>
              <a:prstGeom prst="ellipse"/>
              <a:solidFill>
                <a:srgbClr val="FFFF00"/>
              </a:solidFill>
              <a:ln w="0">
                <a:noFill/>
                <a:prstDash/>
              </a:ln>
              <a:effectLst>
                <a:glow rad="63500">
                  <a:schemeClr val="accent4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1" name="도형 40"/>
          <p:cNvSpPr>
            <a:spLocks/>
          </p:cNvSpPr>
          <p:nvPr/>
        </p:nvSpPr>
        <p:spPr>
          <a:xfrm rot="0">
            <a:off x="428625" y="314325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0">
            <a:off x="548640" y="304800"/>
            <a:ext cx="1233805" cy="278765"/>
            <a:chOff x="548640" y="304800"/>
            <a:chExt cx="1233805" cy="278765"/>
          </a:xfrm>
        </p:grpSpPr>
        <p:sp>
          <p:nvSpPr>
            <p:cNvPr id="12" name="텍스트 상자 11"/>
            <p:cNvSpPr txBox="1">
              <a:spLocks/>
            </p:cNvSpPr>
            <p:nvPr/>
          </p:nvSpPr>
          <p:spPr>
            <a:xfrm rot="0">
              <a:off x="721995" y="304800"/>
              <a:ext cx="106045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Learn&amp;Run</a:t>
              </a:r>
              <a:endParaRPr lang="ko-KR" altLang="en-US" sz="1200" b="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548640" y="342900"/>
              <a:ext cx="205105" cy="200025"/>
            </a:xfrm>
            <a:prstGeom prst="rect"/>
            <a:noFill/>
          </p:spPr>
        </p:pic>
      </p:grpSp>
      <p:sp>
        <p:nvSpPr>
          <p:cNvPr id="42" name="도형 41"/>
          <p:cNvSpPr>
            <a:spLocks/>
          </p:cNvSpPr>
          <p:nvPr/>
        </p:nvSpPr>
        <p:spPr>
          <a:xfrm rot="0">
            <a:off x="1748155" y="309880"/>
            <a:ext cx="1348740" cy="25336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2209800" y="314325"/>
            <a:ext cx="85852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 선정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762125" y="314325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01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0">
            <a:off x="31102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4434205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575818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7082155" y="309880"/>
            <a:ext cx="1306195" cy="239395"/>
          </a:xfrm>
          <a:prstGeom prst="round2Same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84061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 rot="0">
            <a:off x="6012815" y="309880"/>
            <a:ext cx="89408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AO, DTO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 rot="0">
            <a:off x="7310755" y="309880"/>
            <a:ext cx="112966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기능 및 구현</a:t>
            </a:r>
            <a:endParaRPr lang="ko-KR" altLang="en-US" sz="1200" b="0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8644255" y="309880"/>
            <a:ext cx="11391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프로젝트시연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31007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02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4434205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03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57677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04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 rot="0">
            <a:off x="7072630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accent5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05</a:t>
            </a:r>
            <a:endParaRPr lang="ko-KR" altLang="en-US" sz="1200" b="1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 rot="0">
            <a:off x="83966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06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4705350" y="314325"/>
            <a:ext cx="104902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DB </a:t>
            </a: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설계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3472180" y="309880"/>
            <a:ext cx="9105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0" name="도형 89"/>
          <p:cNvSpPr>
            <a:spLocks/>
          </p:cNvSpPr>
          <p:nvPr/>
        </p:nvSpPr>
        <p:spPr>
          <a:xfrm rot="0">
            <a:off x="247650" y="6549390"/>
            <a:ext cx="11708130" cy="358140"/>
          </a:xfrm>
          <a:prstGeom prst="rect"/>
          <a:solidFill>
            <a:srgbClr val="2B2D3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91" name="그룹 90"/>
          <p:cNvGrpSpPr/>
          <p:nvPr/>
        </p:nvGrpSpPr>
        <p:grpSpPr>
          <a:xfrm rot="0">
            <a:off x="428625" y="642620"/>
            <a:ext cx="3164205" cy="369570"/>
            <a:chOff x="428625" y="642620"/>
            <a:chExt cx="3164205" cy="369570"/>
          </a:xfrm>
        </p:grpSpPr>
        <p:sp>
          <p:nvSpPr>
            <p:cNvPr id="92" name="텍스트 상자 91"/>
            <p:cNvSpPr txBox="1">
              <a:spLocks/>
            </p:cNvSpPr>
            <p:nvPr/>
          </p:nvSpPr>
          <p:spPr>
            <a:xfrm rot="0">
              <a:off x="429260" y="642620"/>
              <a:ext cx="3163570" cy="3695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클래스 상세보기</a:t>
              </a:r>
              <a:endParaRPr lang="ko-KR" altLang="en-US" sz="18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93" name="도형 92"/>
            <p:cNvSpPr>
              <a:spLocks/>
            </p:cNvSpPr>
            <p:nvPr/>
          </p:nvSpPr>
          <p:spPr>
            <a:xfrm rot="0">
              <a:off x="428625" y="685800"/>
              <a:ext cx="48895" cy="287655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  <p:sp>
        <p:nvSpPr>
          <p:cNvPr id="94" name="도형 93"/>
          <p:cNvSpPr>
            <a:spLocks/>
          </p:cNvSpPr>
          <p:nvPr/>
        </p:nvSpPr>
        <p:spPr>
          <a:xfrm rot="0" flipH="1">
            <a:off x="8315325" y="1145540"/>
            <a:ext cx="3550920" cy="5095875"/>
          </a:xfrm>
          <a:prstGeom prst="rect"/>
          <a:gradFill rotWithShape="1">
            <a:gsLst>
              <a:gs pos="0">
                <a:srgbClr val="1C1D26"/>
              </a:gs>
              <a:gs pos="56000">
                <a:srgbClr val="2B2D39"/>
              </a:gs>
              <a:gs pos="100000">
                <a:srgbClr val="1C1D26"/>
              </a:gs>
            </a:gsLst>
            <a:lin ang="1200000"/>
          </a:gra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  <a:effectLst>
            <a:outerShdw sx="77000" sy="77000" blurRad="749300" dist="812800" dir="5400000" rotWithShape="0" algn="t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numCol="1" vert="horz" anchor="ctr">
            <a:no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>
                <a:solidFill>
                  <a:schemeClr val="bg1"/>
                </a:solidFill>
                <a:latin typeface="나눔고딕" charset="0"/>
                <a:ea typeface="나눔고딕" charset="0"/>
              </a:rPr>
              <a:t>클래스 정보 확인</a:t>
            </a:r>
            <a:endParaRPr lang="ko-KR" altLang="en-US" sz="32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b="1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① 생성된 클래스에 입력한 정보들을 확인하고 수정할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     수 있는 페이지.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② ‘업로드한 동영상 강의 부분’은 JSTL의 &lt;c:forEach&gt;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     태그를 활용하여 DB 담긴 정보들을 나열  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③  </a:t>
            </a:r>
            <a:r>
              <a:rPr sz="105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DB에서 Select한 동영상들을 보기 위해 </a:t>
            </a:r>
            <a:endParaRPr lang="ko-KR" altLang="en-US" sz="1050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    &lt;video controls src’’&gt;&lt;/video&gt; 태그 활용</a:t>
            </a:r>
            <a:endParaRPr lang="ko-KR" altLang="en-US" sz="1050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endParaRPr lang="ko-KR" altLang="en-US" sz="100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393190" y="1598295"/>
            <a:ext cx="6165850" cy="45916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>
            <a:lumMod val="95000"/>
            <a:lumOff val="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 rot="0">
            <a:off x="203200" y="193675"/>
            <a:ext cx="11774805" cy="6457950"/>
            <a:chOff x="203200" y="193675"/>
            <a:chExt cx="11774805" cy="6457950"/>
          </a:xfrm>
        </p:grpSpPr>
        <p:sp>
          <p:nvSpPr>
            <p:cNvPr id="63" name="도형 62"/>
            <p:cNvSpPr>
              <a:spLocks/>
            </p:cNvSpPr>
            <p:nvPr/>
          </p:nvSpPr>
          <p:spPr>
            <a:xfrm rot="0">
              <a:off x="203200" y="553085"/>
              <a:ext cx="11774805" cy="6098540"/>
            </a:xfrm>
            <a:prstGeom prst="rect"/>
            <a:solidFill>
              <a:schemeClr val="bg1"/>
            </a:solidFill>
            <a:ln w="0">
              <a:noFill/>
              <a:prstDash/>
            </a:ln>
            <a:effectLst>
              <a:outerShdw sx="100000" sy="100000" blurRad="279400" dist="101600" dir="5400000" rotWithShape="0" algn="t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rgbClr val="FFFFFF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 rot="0">
              <a:off x="240030" y="193675"/>
              <a:ext cx="11720830" cy="352425"/>
              <a:chOff x="240030" y="193675"/>
              <a:chExt cx="11720830" cy="352425"/>
            </a:xfrm>
          </p:grpSpPr>
          <p:sp>
            <p:nvSpPr>
              <p:cNvPr id="3" name="도형 2"/>
              <p:cNvSpPr>
                <a:spLocks/>
              </p:cNvSpPr>
              <p:nvPr/>
            </p:nvSpPr>
            <p:spPr>
              <a:xfrm rot="0">
                <a:off x="240030" y="193675"/>
                <a:ext cx="11720830" cy="352425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grpSp>
            <p:nvGrpSpPr>
              <p:cNvPr id="10" name="그룹 9"/>
              <p:cNvGrpSpPr/>
              <p:nvPr/>
            </p:nvGrpSpPr>
            <p:grpSpPr>
              <a:xfrm rot="0">
                <a:off x="11320780" y="328930"/>
                <a:ext cx="405765" cy="81915"/>
                <a:chOff x="11320780" y="328930"/>
                <a:chExt cx="405765" cy="81915"/>
              </a:xfrm>
            </p:grpSpPr>
            <p:sp>
              <p:nvSpPr>
                <p:cNvPr id="7" name="도형 6"/>
                <p:cNvSpPr>
                  <a:spLocks/>
                </p:cNvSpPr>
                <p:nvPr/>
              </p:nvSpPr>
              <p:spPr>
                <a:xfrm rot="0">
                  <a:off x="11649075" y="333375"/>
                  <a:ext cx="77470" cy="77470"/>
                </a:xfrm>
                <a:prstGeom prst="ellipse"/>
                <a:solidFill>
                  <a:schemeClr val="accent1"/>
                </a:solidFill>
                <a:ln w="0">
                  <a:noFill/>
                  <a:prstDash/>
                </a:ln>
                <a:effectLst>
                  <a:glow rad="63500">
                    <a:schemeClr val="accent1">
                      <a:alpha val="40035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8" name="도형 7"/>
                <p:cNvSpPr>
                  <a:spLocks/>
                </p:cNvSpPr>
                <p:nvPr/>
              </p:nvSpPr>
              <p:spPr>
                <a:xfrm rot="0">
                  <a:off x="11320780" y="328930"/>
                  <a:ext cx="77470" cy="77470"/>
                </a:xfrm>
                <a:prstGeom prst="ellipse"/>
                <a:solidFill>
                  <a:srgbClr val="FF0000"/>
                </a:solidFill>
                <a:ln w="0">
                  <a:noFill/>
                  <a:prstDash/>
                </a:ln>
                <a:effectLst>
                  <a:glow rad="63500">
                    <a:srgbClr val="FF0066">
                      <a:alpha val="40035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9" name="도형 8"/>
                <p:cNvSpPr>
                  <a:spLocks/>
                </p:cNvSpPr>
                <p:nvPr/>
              </p:nvSpPr>
              <p:spPr>
                <a:xfrm rot="0">
                  <a:off x="11482705" y="328930"/>
                  <a:ext cx="77470" cy="77470"/>
                </a:xfrm>
                <a:prstGeom prst="ellipse"/>
                <a:solidFill>
                  <a:srgbClr val="FFFF00"/>
                </a:solidFill>
                <a:ln w="0">
                  <a:noFill/>
                  <a:prstDash/>
                </a:ln>
                <a:effectLst>
                  <a:glow rad="63500">
                    <a:schemeClr val="accent4">
                      <a:alpha val="40035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sp>
          <p:nvSpPr>
            <p:cNvPr id="41" name="도형 40"/>
            <p:cNvSpPr>
              <a:spLocks/>
            </p:cNvSpPr>
            <p:nvPr/>
          </p:nvSpPr>
          <p:spPr>
            <a:xfrm rot="0">
              <a:off x="428625" y="314325"/>
              <a:ext cx="1306195" cy="239395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 rot="0">
              <a:off x="548640" y="304800"/>
              <a:ext cx="1233805" cy="278765"/>
              <a:chOff x="548640" y="304800"/>
              <a:chExt cx="1233805" cy="278765"/>
            </a:xfrm>
          </p:grpSpPr>
          <p:sp>
            <p:nvSpPr>
              <p:cNvPr id="12" name="텍스트 상자 11"/>
              <p:cNvSpPr txBox="1">
                <a:spLocks/>
              </p:cNvSpPr>
              <p:nvPr/>
            </p:nvSpPr>
            <p:spPr>
              <a:xfrm rot="0">
                <a:off x="721995" y="304800"/>
                <a:ext cx="1060450" cy="278765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89535" tIns="46355" rIns="89535" bIns="46355" numCol="1" vert="horz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>
                    <a:solidFill>
                      <a:schemeClr val="tx1"/>
                    </a:solidFill>
                    <a:latin typeface="HY헤드라인M" charset="0"/>
                    <a:ea typeface="HY헤드라인M" charset="0"/>
                  </a:rPr>
                  <a:t>L</a:t>
                </a:r>
                <a:r>
                  <a:rPr lang="en-US" altLang="ko-KR" sz="1200" b="0">
                    <a:solidFill>
                      <a:schemeClr val="tx1"/>
                    </a:solidFill>
                    <a:latin typeface="HY헤드라인M" charset="0"/>
                    <a:ea typeface="HY헤드라인M" charset="0"/>
                  </a:rPr>
                  <a:t>ea</a:t>
                </a:r>
                <a:r>
                  <a:rPr lang="en-US" altLang="ko-KR" sz="1200" b="0">
                    <a:solidFill>
                      <a:schemeClr val="tx1"/>
                    </a:solidFill>
                    <a:latin typeface="HY헤드라인M" charset="0"/>
                    <a:ea typeface="HY헤드라인M" charset="0"/>
                  </a:rPr>
                  <a:t>r</a:t>
                </a:r>
                <a:r>
                  <a:rPr lang="en-US" altLang="ko-KR" sz="1200" b="0">
                    <a:solidFill>
                      <a:schemeClr val="tx1"/>
                    </a:solidFill>
                    <a:latin typeface="HY헤드라인M" charset="0"/>
                    <a:ea typeface="HY헤드라인M" charset="0"/>
                  </a:rPr>
                  <a:t>n</a:t>
                </a:r>
                <a:r>
                  <a:rPr lang="en-US" altLang="ko-KR" sz="1200" b="0">
                    <a:solidFill>
                      <a:schemeClr val="tx1"/>
                    </a:solidFill>
                    <a:latin typeface="HY헤드라인M" charset="0"/>
                    <a:ea typeface="HY헤드라인M" charset="0"/>
                  </a:rPr>
                  <a:t>&amp;Run</a:t>
                </a:r>
                <a:endParaRPr lang="ko-KR" altLang="en-US"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endParaRPr>
              </a:p>
            </p:txBody>
          </p:sp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548640" y="342900"/>
                <a:ext cx="205105" cy="200025"/>
              </a:xfrm>
              <a:prstGeom prst="rect"/>
              <a:noFill/>
            </p:spPr>
          </p:pic>
        </p:grpSp>
        <p:sp>
          <p:nvSpPr>
            <p:cNvPr id="42" name="도형 41"/>
            <p:cNvSpPr>
              <a:spLocks/>
            </p:cNvSpPr>
            <p:nvPr/>
          </p:nvSpPr>
          <p:spPr>
            <a:xfrm rot="0">
              <a:off x="1748155" y="309880"/>
              <a:ext cx="1348740" cy="253365"/>
            </a:xfrm>
            <a:prstGeom prst="round2SameRect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0" name="텍스트 상자 49"/>
            <p:cNvSpPr txBox="1">
              <a:spLocks/>
            </p:cNvSpPr>
            <p:nvPr/>
          </p:nvSpPr>
          <p:spPr>
            <a:xfrm rot="0">
              <a:off x="2209800" y="314325"/>
              <a:ext cx="85852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>
                  <a:solidFill>
                    <a:schemeClr val="accent5">
                      <a:lumMod val="75000"/>
                      <a:lumOff val="0"/>
                    </a:schemeClr>
                  </a:solidFill>
                  <a:latin typeface="HY헤드라인M" charset="0"/>
                  <a:ea typeface="HY헤드라인M" charset="0"/>
                </a:rPr>
                <a:t>주제 선</a:t>
              </a:r>
              <a:r>
                <a:rPr lang="en-US" altLang="ko-KR" sz="1200" b="0">
                  <a:solidFill>
                    <a:schemeClr val="accent5">
                      <a:lumMod val="75000"/>
                      <a:lumOff val="0"/>
                    </a:schemeClr>
                  </a:solidFill>
                  <a:latin typeface="HY헤드라인M" charset="0"/>
                  <a:ea typeface="HY헤드라인M" charset="0"/>
                </a:rPr>
                <a:t>정</a:t>
              </a:r>
              <a:endParaRPr lang="ko-KR" altLang="en-US"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55" name="텍스트 상자 54"/>
            <p:cNvSpPr txBox="1">
              <a:spLocks/>
            </p:cNvSpPr>
            <p:nvPr/>
          </p:nvSpPr>
          <p:spPr>
            <a:xfrm rot="0">
              <a:off x="1762125" y="314325"/>
              <a:ext cx="487045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chemeClr val="accent5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01</a:t>
              </a:r>
              <a:endParaRPr lang="ko-KR" altLang="en-US" sz="1200" b="1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45" name="도형 44"/>
            <p:cNvSpPr>
              <a:spLocks/>
            </p:cNvSpPr>
            <p:nvPr/>
          </p:nvSpPr>
          <p:spPr>
            <a:xfrm rot="0">
              <a:off x="3110230" y="309880"/>
              <a:ext cx="1306195" cy="239395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6" name="도형 45"/>
            <p:cNvSpPr>
              <a:spLocks/>
            </p:cNvSpPr>
            <p:nvPr/>
          </p:nvSpPr>
          <p:spPr>
            <a:xfrm rot="0">
              <a:off x="4434205" y="309880"/>
              <a:ext cx="1306195" cy="239395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도형 46"/>
            <p:cNvSpPr>
              <a:spLocks/>
            </p:cNvSpPr>
            <p:nvPr/>
          </p:nvSpPr>
          <p:spPr>
            <a:xfrm rot="0">
              <a:off x="5758180" y="309880"/>
              <a:ext cx="1306195" cy="239395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도형 47"/>
            <p:cNvSpPr>
              <a:spLocks/>
            </p:cNvSpPr>
            <p:nvPr/>
          </p:nvSpPr>
          <p:spPr>
            <a:xfrm rot="0">
              <a:off x="7082155" y="309880"/>
              <a:ext cx="1306195" cy="239395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도형 48"/>
            <p:cNvSpPr>
              <a:spLocks/>
            </p:cNvSpPr>
            <p:nvPr/>
          </p:nvSpPr>
          <p:spPr>
            <a:xfrm rot="0">
              <a:off x="8406130" y="309880"/>
              <a:ext cx="1306195" cy="239395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2" name="텍스트 상자 51"/>
            <p:cNvSpPr txBox="1">
              <a:spLocks/>
            </p:cNvSpPr>
            <p:nvPr/>
          </p:nvSpPr>
          <p:spPr>
            <a:xfrm rot="0">
              <a:off x="6115050" y="309880"/>
              <a:ext cx="79184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D</a:t>
              </a: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B </a:t>
              </a: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</a:t>
              </a: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계</a:t>
              </a:r>
              <a:endParaRPr lang="ko-KR" altLang="en-US" sz="1200" b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3" name="텍스트 상자 52"/>
            <p:cNvSpPr txBox="1">
              <a:spLocks/>
            </p:cNvSpPr>
            <p:nvPr/>
          </p:nvSpPr>
          <p:spPr>
            <a:xfrm rot="0">
              <a:off x="7310755" y="309880"/>
              <a:ext cx="112966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DAO,DTO설계</a:t>
              </a:r>
              <a:endParaRPr lang="ko-KR" altLang="en-US" sz="1200" b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텍스트 상자 53"/>
            <p:cNvSpPr txBox="1">
              <a:spLocks/>
            </p:cNvSpPr>
            <p:nvPr/>
          </p:nvSpPr>
          <p:spPr>
            <a:xfrm rot="0">
              <a:off x="8644255" y="309880"/>
              <a:ext cx="113919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프로</a:t>
              </a: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젝</a:t>
              </a: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트시연</a:t>
              </a:r>
              <a:endParaRPr lang="ko-KR" altLang="en-US" sz="1200" b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6" name="텍스트 상자 55"/>
            <p:cNvSpPr txBox="1">
              <a:spLocks/>
            </p:cNvSpPr>
            <p:nvPr/>
          </p:nvSpPr>
          <p:spPr>
            <a:xfrm rot="0">
              <a:off x="3100705" y="309880"/>
              <a:ext cx="487045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rgbClr val="2B2D39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02</a:t>
              </a:r>
              <a:endParaRPr lang="ko-KR" altLang="en-US" sz="1200" b="1">
                <a:solidFill>
                  <a:srgbClr val="2B2D39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57" name="텍스트 상자 56"/>
            <p:cNvSpPr txBox="1">
              <a:spLocks/>
            </p:cNvSpPr>
            <p:nvPr/>
          </p:nvSpPr>
          <p:spPr>
            <a:xfrm rot="0">
              <a:off x="4434205" y="309880"/>
              <a:ext cx="48704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rgbClr val="2B2D39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03</a:t>
              </a:r>
              <a:endParaRPr lang="ko-KR" altLang="en-US" sz="1200" b="1">
                <a:solidFill>
                  <a:srgbClr val="2B2D39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58" name="텍스트 상자 57"/>
            <p:cNvSpPr txBox="1">
              <a:spLocks/>
            </p:cNvSpPr>
            <p:nvPr/>
          </p:nvSpPr>
          <p:spPr>
            <a:xfrm rot="0">
              <a:off x="5767705" y="309880"/>
              <a:ext cx="487045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rgbClr val="2B2D39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04</a:t>
              </a:r>
              <a:endParaRPr lang="ko-KR" altLang="en-US" sz="1200" b="1">
                <a:solidFill>
                  <a:srgbClr val="2B2D39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59" name="텍스트 상자 58"/>
            <p:cNvSpPr txBox="1">
              <a:spLocks/>
            </p:cNvSpPr>
            <p:nvPr/>
          </p:nvSpPr>
          <p:spPr>
            <a:xfrm rot="0">
              <a:off x="7072630" y="309880"/>
              <a:ext cx="487045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rgbClr val="2B2D39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05</a:t>
              </a:r>
              <a:endParaRPr lang="ko-KR" altLang="en-US" sz="1200" b="1">
                <a:solidFill>
                  <a:srgbClr val="2B2D39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60" name="텍스트 상자 59"/>
            <p:cNvSpPr txBox="1">
              <a:spLocks/>
            </p:cNvSpPr>
            <p:nvPr/>
          </p:nvSpPr>
          <p:spPr>
            <a:xfrm rot="0">
              <a:off x="8396605" y="309880"/>
              <a:ext cx="487045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rgbClr val="2B2D39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06</a:t>
              </a:r>
              <a:endParaRPr lang="ko-KR" altLang="en-US" sz="1200" b="1">
                <a:solidFill>
                  <a:srgbClr val="2B2D39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61" name="텍스트 상자 60"/>
            <p:cNvSpPr txBox="1">
              <a:spLocks/>
            </p:cNvSpPr>
            <p:nvPr/>
          </p:nvSpPr>
          <p:spPr>
            <a:xfrm rot="0">
              <a:off x="4705350" y="314325"/>
              <a:ext cx="1049020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기</a:t>
              </a:r>
              <a:r>
                <a:rPr lang="en-US" altLang="ko-KR" sz="12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능</a:t>
              </a:r>
              <a:r>
                <a:rPr lang="en-US" altLang="ko-KR" sz="12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및 구현</a:t>
              </a: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텍스트 상자 61"/>
            <p:cNvSpPr txBox="1">
              <a:spLocks/>
            </p:cNvSpPr>
            <p:nvPr/>
          </p:nvSpPr>
          <p:spPr>
            <a:xfrm rot="0">
              <a:off x="3472180" y="309880"/>
              <a:ext cx="91059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개발 환경</a:t>
              </a:r>
              <a:endParaRPr lang="ko-KR" altLang="en-US" sz="1200" b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5" name="도형 64"/>
          <p:cNvSpPr>
            <a:spLocks/>
          </p:cNvSpPr>
          <p:nvPr/>
        </p:nvSpPr>
        <p:spPr>
          <a:xfrm rot="0">
            <a:off x="1748155" y="309880"/>
            <a:ext cx="1348740" cy="253365"/>
          </a:xfrm>
          <a:prstGeom prst="round2SameRect"/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 rot="0">
            <a:off x="1743710" y="314325"/>
            <a:ext cx="487045" cy="278130"/>
          </a:xfrm>
          <a:prstGeom prst="rect"/>
          <a:solidFill>
            <a:srgbClr val="FFFFFF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accent5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</a:t>
            </a:r>
            <a:r>
              <a:rPr lang="en-US" altLang="ko-KR" sz="1200" b="1">
                <a:solidFill>
                  <a:schemeClr val="accent5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1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8" name="도형 67"/>
          <p:cNvSpPr>
            <a:spLocks/>
          </p:cNvSpPr>
          <p:nvPr/>
        </p:nvSpPr>
        <p:spPr>
          <a:xfrm rot="0">
            <a:off x="3110230" y="309880"/>
            <a:ext cx="1306195" cy="239395"/>
          </a:xfrm>
          <a:prstGeom prst="round2SameRect"/>
          <a:solidFill>
            <a:srgbClr val="DBDBD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1" name="텍스트 상자 70"/>
          <p:cNvSpPr txBox="1">
            <a:spLocks/>
          </p:cNvSpPr>
          <p:nvPr/>
        </p:nvSpPr>
        <p:spPr>
          <a:xfrm rot="0">
            <a:off x="3121660" y="309880"/>
            <a:ext cx="51054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02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72" name="텍스트 상자 71"/>
          <p:cNvSpPr txBox="1">
            <a:spLocks/>
          </p:cNvSpPr>
          <p:nvPr/>
        </p:nvSpPr>
        <p:spPr>
          <a:xfrm rot="0">
            <a:off x="3463925" y="314325"/>
            <a:ext cx="104965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" name="텍스트 상자 72"/>
          <p:cNvSpPr txBox="1">
            <a:spLocks/>
          </p:cNvSpPr>
          <p:nvPr/>
        </p:nvSpPr>
        <p:spPr>
          <a:xfrm rot="0">
            <a:off x="2188845" y="314325"/>
            <a:ext cx="859155" cy="278765"/>
          </a:xfrm>
          <a:prstGeom prst="rect"/>
          <a:solidFill>
            <a:srgbClr val="FFFFFF"/>
          </a:solidFill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주제 선정</a:t>
            </a:r>
            <a:endParaRPr lang="ko-KR" altLang="en-US" sz="1200" b="0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89" name="그룹 88"/>
          <p:cNvGrpSpPr/>
          <p:nvPr/>
        </p:nvGrpSpPr>
        <p:grpSpPr>
          <a:xfrm rot="0">
            <a:off x="465455" y="1323975"/>
            <a:ext cx="1791970" cy="368935"/>
            <a:chOff x="465455" y="1323975"/>
            <a:chExt cx="1791970" cy="368935"/>
          </a:xfrm>
        </p:grpSpPr>
        <p:sp>
          <p:nvSpPr>
            <p:cNvPr id="90" name="텍스트 상자 89"/>
            <p:cNvSpPr txBox="1">
              <a:spLocks/>
            </p:cNvSpPr>
            <p:nvPr/>
          </p:nvSpPr>
          <p:spPr>
            <a:xfrm rot="0">
              <a:off x="466090" y="1323975"/>
              <a:ext cx="1791335" cy="36893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spc="-150">
                  <a:solidFill>
                    <a:srgbClr val="FF0000"/>
                  </a:solidFill>
                  <a:latin typeface="HY헤드라인M" charset="0"/>
                  <a:ea typeface="HY헤드라인M" charset="0"/>
                </a:rPr>
                <a:t>주제 조사</a:t>
              </a:r>
              <a:endParaRPr lang="ko-KR" altLang="en-US" sz="1800">
                <a:solidFill>
                  <a:srgbClr val="FF0000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91" name="도형 90"/>
            <p:cNvSpPr>
              <a:spLocks/>
            </p:cNvSpPr>
            <p:nvPr/>
          </p:nvSpPr>
          <p:spPr>
            <a:xfrm rot="0">
              <a:off x="465455" y="1367155"/>
              <a:ext cx="48260" cy="287020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 rot="0">
            <a:off x="463550" y="3789680"/>
            <a:ext cx="1791970" cy="368935"/>
            <a:chOff x="463550" y="3789680"/>
            <a:chExt cx="1791970" cy="368935"/>
          </a:xfrm>
        </p:grpSpPr>
        <p:sp>
          <p:nvSpPr>
            <p:cNvPr id="93" name="텍스트 상자 92"/>
            <p:cNvSpPr txBox="1">
              <a:spLocks/>
            </p:cNvSpPr>
            <p:nvPr/>
          </p:nvSpPr>
          <p:spPr>
            <a:xfrm rot="0">
              <a:off x="464185" y="3789680"/>
              <a:ext cx="1791335" cy="36893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spc="-150">
                  <a:solidFill>
                    <a:srgbClr val="FF0000"/>
                  </a:solidFill>
                  <a:latin typeface="HY헤드라인M" charset="0"/>
                  <a:ea typeface="HY헤드라인M" charset="0"/>
                </a:rPr>
                <a:t>주제 선정</a:t>
              </a:r>
              <a:endParaRPr lang="ko-KR" altLang="en-US" sz="1800">
                <a:solidFill>
                  <a:srgbClr val="FF0000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94" name="도형 93"/>
            <p:cNvSpPr>
              <a:spLocks/>
            </p:cNvSpPr>
            <p:nvPr/>
          </p:nvSpPr>
          <p:spPr>
            <a:xfrm rot="0">
              <a:off x="463550" y="3832860"/>
              <a:ext cx="48260" cy="287020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FF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  <p:sp>
        <p:nvSpPr>
          <p:cNvPr id="95" name="도형 94"/>
          <p:cNvSpPr>
            <a:spLocks/>
          </p:cNvSpPr>
          <p:nvPr/>
        </p:nvSpPr>
        <p:spPr>
          <a:xfrm rot="0">
            <a:off x="1302385" y="1884045"/>
            <a:ext cx="7499985" cy="1478280"/>
          </a:xfrm>
          <a:prstGeom prst="rect"/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- 30여개가 넘는 웹사이트 조사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- 새롭고 특별한 웹페이지에 대한 갈망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- 많은 사람들에게 유익한 웹 페이지 구현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6" name="도형 95"/>
          <p:cNvSpPr>
            <a:spLocks/>
          </p:cNvSpPr>
          <p:nvPr/>
        </p:nvSpPr>
        <p:spPr>
          <a:xfrm>
            <a:off x="1300480" y="4495165"/>
            <a:ext cx="7500620" cy="14789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- 일반 사람들도 자신의 재능을 표출할 수 있는 공간이 있으면 어떨까?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- 재능을 공유하고 싶어하는 모든 사람들이 직접 크리에이터가 될 수 있는 공간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- 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틀에 박히지 않은, 다양한 배움의 기회가 제공되는 공간</a:t>
            </a:r>
            <a:r>
              <a:rPr lang="en-US" alt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DF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247650" y="193675"/>
            <a:ext cx="11724005" cy="6670040"/>
            <a:chOff x="247650" y="193675"/>
            <a:chExt cx="11724005" cy="6670040"/>
          </a:xfrm>
        </p:grpSpPr>
        <p:grpSp>
          <p:nvGrpSpPr>
            <p:cNvPr id="4" name="그룹 3"/>
            <p:cNvGrpSpPr/>
            <p:nvPr/>
          </p:nvGrpSpPr>
          <p:grpSpPr>
            <a:xfrm rot="0">
              <a:off x="247650" y="193675"/>
              <a:ext cx="11724005" cy="6670040"/>
              <a:chOff x="247650" y="193675"/>
              <a:chExt cx="11724005" cy="6670040"/>
            </a:xfrm>
          </p:grpSpPr>
          <p:sp>
            <p:nvSpPr>
              <p:cNvPr id="2" name="도형 1"/>
              <p:cNvSpPr>
                <a:spLocks/>
              </p:cNvSpPr>
              <p:nvPr/>
            </p:nvSpPr>
            <p:spPr>
              <a:xfrm rot="0">
                <a:off x="247650" y="193675"/>
                <a:ext cx="11724005" cy="6670040"/>
              </a:xfrm>
              <a:prstGeom prst="round2SameRect">
                <a:avLst>
                  <a:gd name="adj1" fmla="val 5276"/>
                  <a:gd name="adj2" fmla="val 0"/>
                </a:avLst>
              </a:prstGeom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도형 2"/>
              <p:cNvSpPr>
                <a:spLocks/>
              </p:cNvSpPr>
              <p:nvPr/>
            </p:nvSpPr>
            <p:spPr>
              <a:xfrm rot="0">
                <a:off x="249555" y="193675"/>
                <a:ext cx="11720830" cy="352425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 rot="0">
              <a:off x="11330305" y="328930"/>
              <a:ext cx="405765" cy="81915"/>
              <a:chOff x="11330305" y="328930"/>
              <a:chExt cx="405765" cy="81915"/>
            </a:xfrm>
          </p:grpSpPr>
          <p:sp>
            <p:nvSpPr>
              <p:cNvPr id="7" name="도형 6"/>
              <p:cNvSpPr>
                <a:spLocks/>
              </p:cNvSpPr>
              <p:nvPr/>
            </p:nvSpPr>
            <p:spPr>
              <a:xfrm rot="0">
                <a:off x="11658600" y="333375"/>
                <a:ext cx="77470" cy="77470"/>
              </a:xfrm>
              <a:prstGeom prst="ellipse"/>
              <a:solidFill>
                <a:schemeClr val="accent1"/>
              </a:solidFill>
              <a:ln w="0">
                <a:noFill/>
                <a:prstDash/>
              </a:ln>
              <a:effectLst>
                <a:glow rad="63500">
                  <a:schemeClr val="accent1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도형 7"/>
              <p:cNvSpPr>
                <a:spLocks/>
              </p:cNvSpPr>
              <p:nvPr/>
            </p:nvSpPr>
            <p:spPr>
              <a:xfrm rot="0">
                <a:off x="11330305" y="328930"/>
                <a:ext cx="77470" cy="77470"/>
              </a:xfrm>
              <a:prstGeom prst="ellipse"/>
              <a:solidFill>
                <a:srgbClr val="FF0000"/>
              </a:solidFill>
              <a:ln w="0">
                <a:noFill/>
                <a:prstDash/>
              </a:ln>
              <a:effectLst>
                <a:glow rad="63500">
                  <a:srgbClr val="FF0066">
                    <a:alpha val="40035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도형 8"/>
              <p:cNvSpPr>
                <a:spLocks/>
              </p:cNvSpPr>
              <p:nvPr/>
            </p:nvSpPr>
            <p:spPr>
              <a:xfrm rot="0">
                <a:off x="11492230" y="328930"/>
                <a:ext cx="77470" cy="77470"/>
              </a:xfrm>
              <a:prstGeom prst="ellipse"/>
              <a:solidFill>
                <a:srgbClr val="FFFF00"/>
              </a:solidFill>
              <a:ln w="0">
                <a:noFill/>
                <a:prstDash/>
              </a:ln>
              <a:effectLst>
                <a:glow rad="63500">
                  <a:schemeClr val="accent4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1" name="도형 40"/>
          <p:cNvSpPr>
            <a:spLocks/>
          </p:cNvSpPr>
          <p:nvPr/>
        </p:nvSpPr>
        <p:spPr>
          <a:xfrm rot="0">
            <a:off x="428625" y="314325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0">
            <a:off x="548640" y="304800"/>
            <a:ext cx="1233805" cy="278765"/>
            <a:chOff x="548640" y="304800"/>
            <a:chExt cx="1233805" cy="278765"/>
          </a:xfrm>
        </p:grpSpPr>
        <p:sp>
          <p:nvSpPr>
            <p:cNvPr id="12" name="텍스트 상자 11"/>
            <p:cNvSpPr txBox="1">
              <a:spLocks/>
            </p:cNvSpPr>
            <p:nvPr/>
          </p:nvSpPr>
          <p:spPr>
            <a:xfrm rot="0">
              <a:off x="721995" y="304800"/>
              <a:ext cx="106045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Learn&amp;Run</a:t>
              </a:r>
              <a:endParaRPr lang="ko-KR" altLang="en-US" sz="1200" b="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548640" y="342900"/>
              <a:ext cx="205105" cy="200025"/>
            </a:xfrm>
            <a:prstGeom prst="rect"/>
            <a:noFill/>
          </p:spPr>
        </p:pic>
      </p:grpSp>
      <p:sp>
        <p:nvSpPr>
          <p:cNvPr id="42" name="도형 41"/>
          <p:cNvSpPr>
            <a:spLocks/>
          </p:cNvSpPr>
          <p:nvPr/>
        </p:nvSpPr>
        <p:spPr>
          <a:xfrm rot="0">
            <a:off x="1748155" y="309880"/>
            <a:ext cx="1348740" cy="25336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2209800" y="314325"/>
            <a:ext cx="85852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 선정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762125" y="314325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01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0">
            <a:off x="31102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4434205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575818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7082155" y="309880"/>
            <a:ext cx="1306195" cy="239395"/>
          </a:xfrm>
          <a:prstGeom prst="round2Same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84061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 rot="0">
            <a:off x="6012815" y="309880"/>
            <a:ext cx="89408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AO, DTO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 rot="0">
            <a:off x="7310755" y="309880"/>
            <a:ext cx="112966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기능 및 구현</a:t>
            </a:r>
            <a:endParaRPr lang="ko-KR" altLang="en-US" sz="1200" b="0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8644255" y="309880"/>
            <a:ext cx="11391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프로젝트시연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31007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02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4434205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03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57677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04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 rot="0">
            <a:off x="7072630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accent5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05</a:t>
            </a:r>
            <a:endParaRPr lang="ko-KR" altLang="en-US" sz="1200" b="1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 rot="0">
            <a:off x="83966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06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4705350" y="314325"/>
            <a:ext cx="104902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DB </a:t>
            </a: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설계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3472180" y="309880"/>
            <a:ext cx="9105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0" name="도형 89"/>
          <p:cNvSpPr>
            <a:spLocks/>
          </p:cNvSpPr>
          <p:nvPr/>
        </p:nvSpPr>
        <p:spPr>
          <a:xfrm rot="0">
            <a:off x="247650" y="6549390"/>
            <a:ext cx="11708130" cy="358140"/>
          </a:xfrm>
          <a:prstGeom prst="rect"/>
          <a:solidFill>
            <a:srgbClr val="2B2D3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91" name="그룹 90"/>
          <p:cNvGrpSpPr/>
          <p:nvPr/>
        </p:nvGrpSpPr>
        <p:grpSpPr>
          <a:xfrm rot="0">
            <a:off x="428625" y="642620"/>
            <a:ext cx="3164205" cy="369570"/>
            <a:chOff x="428625" y="642620"/>
            <a:chExt cx="3164205" cy="369570"/>
          </a:xfrm>
        </p:grpSpPr>
        <p:sp>
          <p:nvSpPr>
            <p:cNvPr id="92" name="텍스트 상자 91"/>
            <p:cNvSpPr txBox="1">
              <a:spLocks/>
            </p:cNvSpPr>
            <p:nvPr/>
          </p:nvSpPr>
          <p:spPr>
            <a:xfrm rot="0">
              <a:off x="429260" y="642620"/>
              <a:ext cx="3163570" cy="3695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클래스 상세보기</a:t>
              </a:r>
              <a:endParaRPr lang="ko-KR" altLang="en-US" sz="18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93" name="도형 92"/>
            <p:cNvSpPr>
              <a:spLocks/>
            </p:cNvSpPr>
            <p:nvPr/>
          </p:nvSpPr>
          <p:spPr>
            <a:xfrm rot="0">
              <a:off x="428625" y="685800"/>
              <a:ext cx="48895" cy="287655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  <p:sp>
        <p:nvSpPr>
          <p:cNvPr id="94" name="도형 93"/>
          <p:cNvSpPr>
            <a:spLocks/>
          </p:cNvSpPr>
          <p:nvPr/>
        </p:nvSpPr>
        <p:spPr>
          <a:xfrm rot="0" flipH="1">
            <a:off x="8315325" y="1145540"/>
            <a:ext cx="3550920" cy="5095875"/>
          </a:xfrm>
          <a:prstGeom prst="rect"/>
          <a:gradFill rotWithShape="1">
            <a:gsLst>
              <a:gs pos="0">
                <a:srgbClr val="1C1D26"/>
              </a:gs>
              <a:gs pos="56000">
                <a:srgbClr val="2B2D39"/>
              </a:gs>
              <a:gs pos="100000">
                <a:srgbClr val="1C1D26"/>
              </a:gs>
            </a:gsLst>
            <a:lin ang="1200000"/>
          </a:gra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  <a:effectLst>
            <a:outerShdw sx="77000" sy="77000" blurRad="749300" dist="812800" dir="5400000" rotWithShape="0" algn="t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numCol="1" vert="horz" anchor="ctr">
            <a:no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bg1"/>
                </a:solidFill>
                <a:latin typeface="Arial" charset="0"/>
                <a:ea typeface="Arial" charset="0"/>
              </a:rPr>
              <a:t>클래스 상세보기 페이지</a:t>
            </a:r>
            <a:endParaRPr lang="ko-KR" altLang="en-US" sz="2400" b="1">
              <a:solidFill>
                <a:schemeClr val="bg1"/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b="1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①원하는 클래스를 클릭하여 상세보기.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② </a:t>
            </a:r>
            <a:r>
              <a:rPr sz="105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DB에 입력한 해당 클래스에 대한 상세 내용을 확인</a:t>
            </a: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.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③  찜 하기</a:t>
            </a:r>
            <a:r>
              <a:rPr sz="105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:     찜 목록에 해당 클래스가 추가 되면서 	찜 목록 페이지로 이동하도록 구현</a:t>
            </a:r>
            <a:endParaRPr lang="ko-KR" altLang="en-US" sz="1050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④   </a:t>
            </a:r>
            <a:r>
              <a:rPr sz="100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신청하기 </a:t>
            </a:r>
            <a:r>
              <a:rPr sz="100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: 해당 클래스를 수강하고 싶을 때 결제 페	이지로 이동 하도록 구현</a:t>
            </a:r>
            <a:endParaRPr lang="ko-KR" altLang="en-US" sz="100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 ⑤  </a:t>
            </a:r>
            <a:r>
              <a:rPr sz="100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강의 듣기  : 해당 클래스를 수강 중 일 때 신청하기 버	튼이 강의 듣기 버튼으로 바뀌며 강의를 	들을 수 있도록 구현	</a:t>
            </a:r>
            <a:endParaRPr lang="ko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339850" y="1368425"/>
            <a:ext cx="2871470" cy="3166110"/>
          </a:xfrm>
          <a:prstGeom prst="rect"/>
          <a:noFill/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472305" y="957580"/>
            <a:ext cx="2871470" cy="3538220"/>
          </a:xfrm>
          <a:prstGeom prst="rect"/>
          <a:noFill/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3279140" y="3987800"/>
            <a:ext cx="3249295" cy="22536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DF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247650" y="193675"/>
            <a:ext cx="11724005" cy="6670040"/>
            <a:chOff x="247650" y="193675"/>
            <a:chExt cx="11724005" cy="6670040"/>
          </a:xfrm>
        </p:grpSpPr>
        <p:grpSp>
          <p:nvGrpSpPr>
            <p:cNvPr id="4" name="그룹 3"/>
            <p:cNvGrpSpPr/>
            <p:nvPr/>
          </p:nvGrpSpPr>
          <p:grpSpPr>
            <a:xfrm rot="0">
              <a:off x="247650" y="193675"/>
              <a:ext cx="11724005" cy="6670040"/>
              <a:chOff x="247650" y="193675"/>
              <a:chExt cx="11724005" cy="6670040"/>
            </a:xfrm>
          </p:grpSpPr>
          <p:sp>
            <p:nvSpPr>
              <p:cNvPr id="2" name="도형 1"/>
              <p:cNvSpPr>
                <a:spLocks/>
              </p:cNvSpPr>
              <p:nvPr/>
            </p:nvSpPr>
            <p:spPr>
              <a:xfrm rot="0">
                <a:off x="247650" y="193675"/>
                <a:ext cx="11724005" cy="6670040"/>
              </a:xfrm>
              <a:prstGeom prst="round2SameRect">
                <a:avLst>
                  <a:gd name="adj1" fmla="val 5276"/>
                  <a:gd name="adj2" fmla="val 0"/>
                </a:avLst>
              </a:prstGeom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도형 2"/>
              <p:cNvSpPr>
                <a:spLocks/>
              </p:cNvSpPr>
              <p:nvPr/>
            </p:nvSpPr>
            <p:spPr>
              <a:xfrm rot="0">
                <a:off x="249555" y="193675"/>
                <a:ext cx="11720830" cy="352425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 rot="0">
              <a:off x="11330305" y="328930"/>
              <a:ext cx="405765" cy="81915"/>
              <a:chOff x="11330305" y="328930"/>
              <a:chExt cx="405765" cy="81915"/>
            </a:xfrm>
          </p:grpSpPr>
          <p:sp>
            <p:nvSpPr>
              <p:cNvPr id="7" name="도형 6"/>
              <p:cNvSpPr>
                <a:spLocks/>
              </p:cNvSpPr>
              <p:nvPr/>
            </p:nvSpPr>
            <p:spPr>
              <a:xfrm rot="0">
                <a:off x="11658600" y="333375"/>
                <a:ext cx="77470" cy="77470"/>
              </a:xfrm>
              <a:prstGeom prst="ellipse"/>
              <a:solidFill>
                <a:schemeClr val="accent1"/>
              </a:solidFill>
              <a:ln w="0">
                <a:noFill/>
                <a:prstDash/>
              </a:ln>
              <a:effectLst>
                <a:glow rad="63500">
                  <a:schemeClr val="accent1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도형 7"/>
              <p:cNvSpPr>
                <a:spLocks/>
              </p:cNvSpPr>
              <p:nvPr/>
            </p:nvSpPr>
            <p:spPr>
              <a:xfrm rot="0">
                <a:off x="11330305" y="328930"/>
                <a:ext cx="77470" cy="77470"/>
              </a:xfrm>
              <a:prstGeom prst="ellipse"/>
              <a:solidFill>
                <a:srgbClr val="FF0000"/>
              </a:solidFill>
              <a:ln w="0">
                <a:noFill/>
                <a:prstDash/>
              </a:ln>
              <a:effectLst>
                <a:glow rad="63500">
                  <a:srgbClr val="FF0066">
                    <a:alpha val="40035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도형 8"/>
              <p:cNvSpPr>
                <a:spLocks/>
              </p:cNvSpPr>
              <p:nvPr/>
            </p:nvSpPr>
            <p:spPr>
              <a:xfrm rot="0">
                <a:off x="11492230" y="328930"/>
                <a:ext cx="77470" cy="77470"/>
              </a:xfrm>
              <a:prstGeom prst="ellipse"/>
              <a:solidFill>
                <a:srgbClr val="FFFF00"/>
              </a:solidFill>
              <a:ln w="0">
                <a:noFill/>
                <a:prstDash/>
              </a:ln>
              <a:effectLst>
                <a:glow rad="63500">
                  <a:schemeClr val="accent4">
                    <a:alpha val="40035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1" name="도형 40"/>
          <p:cNvSpPr>
            <a:spLocks/>
          </p:cNvSpPr>
          <p:nvPr/>
        </p:nvSpPr>
        <p:spPr>
          <a:xfrm rot="0">
            <a:off x="428625" y="314325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0">
            <a:off x="548640" y="304800"/>
            <a:ext cx="1233805" cy="278765"/>
            <a:chOff x="548640" y="304800"/>
            <a:chExt cx="1233805" cy="278765"/>
          </a:xfrm>
        </p:grpSpPr>
        <p:sp>
          <p:nvSpPr>
            <p:cNvPr id="12" name="텍스트 상자 11"/>
            <p:cNvSpPr txBox="1">
              <a:spLocks/>
            </p:cNvSpPr>
            <p:nvPr/>
          </p:nvSpPr>
          <p:spPr>
            <a:xfrm rot="0">
              <a:off x="721995" y="304800"/>
              <a:ext cx="106045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Learn&amp;Run</a:t>
              </a:r>
              <a:endParaRPr lang="ko-KR" altLang="en-US" sz="1200" b="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548640" y="342900"/>
              <a:ext cx="205105" cy="200025"/>
            </a:xfrm>
            <a:prstGeom prst="rect"/>
            <a:noFill/>
          </p:spPr>
        </p:pic>
      </p:grpSp>
      <p:sp>
        <p:nvSpPr>
          <p:cNvPr id="42" name="도형 41"/>
          <p:cNvSpPr>
            <a:spLocks/>
          </p:cNvSpPr>
          <p:nvPr/>
        </p:nvSpPr>
        <p:spPr>
          <a:xfrm rot="0">
            <a:off x="1748155" y="309880"/>
            <a:ext cx="1348740" cy="25336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2209800" y="314325"/>
            <a:ext cx="85852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 선정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762125" y="314325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01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0">
            <a:off x="31102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4434205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575818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7082155" y="309880"/>
            <a:ext cx="1306195" cy="239395"/>
          </a:xfrm>
          <a:prstGeom prst="round2Same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8406130" y="309880"/>
            <a:ext cx="1306195" cy="23939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 rot="0">
            <a:off x="6012815" y="309880"/>
            <a:ext cx="89408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AO, DTO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 rot="0">
            <a:off x="7310755" y="309880"/>
            <a:ext cx="112966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기능 및 구현</a:t>
            </a:r>
            <a:endParaRPr lang="ko-KR" altLang="en-US" sz="1200" b="0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8644255" y="309880"/>
            <a:ext cx="11391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프로젝트시연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31007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02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4434205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03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57677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04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 rot="0">
            <a:off x="7072630" y="309880"/>
            <a:ext cx="48704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accent5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05</a:t>
            </a:r>
            <a:endParaRPr lang="ko-KR" altLang="en-US" sz="1200" b="1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 rot="0">
            <a:off x="8396605" y="30988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2B2D39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06</a:t>
            </a:r>
            <a:endParaRPr lang="ko-KR" altLang="en-US" sz="1200" b="1">
              <a:solidFill>
                <a:srgbClr val="2B2D39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4705350" y="314325"/>
            <a:ext cx="104902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DB </a:t>
            </a: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설계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3472180" y="309880"/>
            <a:ext cx="9105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개발 환경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0" name="도형 89"/>
          <p:cNvSpPr>
            <a:spLocks/>
          </p:cNvSpPr>
          <p:nvPr/>
        </p:nvSpPr>
        <p:spPr>
          <a:xfrm rot="0">
            <a:off x="247650" y="6549390"/>
            <a:ext cx="11708130" cy="358140"/>
          </a:xfrm>
          <a:prstGeom prst="rect"/>
          <a:solidFill>
            <a:srgbClr val="2B2D3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91" name="그룹 90"/>
          <p:cNvGrpSpPr/>
          <p:nvPr/>
        </p:nvGrpSpPr>
        <p:grpSpPr>
          <a:xfrm rot="0">
            <a:off x="428625" y="642620"/>
            <a:ext cx="3164205" cy="369570"/>
            <a:chOff x="428625" y="642620"/>
            <a:chExt cx="3164205" cy="369570"/>
          </a:xfrm>
        </p:grpSpPr>
        <p:sp>
          <p:nvSpPr>
            <p:cNvPr id="92" name="텍스트 상자 91"/>
            <p:cNvSpPr txBox="1">
              <a:spLocks/>
            </p:cNvSpPr>
            <p:nvPr/>
          </p:nvSpPr>
          <p:spPr>
            <a:xfrm rot="0">
              <a:off x="429260" y="642620"/>
              <a:ext cx="3163570" cy="3695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spc="-15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찜목록</a:t>
              </a:r>
              <a:endParaRPr lang="ko-KR" altLang="en-US" sz="18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93" name="도형 92"/>
            <p:cNvSpPr>
              <a:spLocks/>
            </p:cNvSpPr>
            <p:nvPr/>
          </p:nvSpPr>
          <p:spPr>
            <a:xfrm rot="0">
              <a:off x="428625" y="685800"/>
              <a:ext cx="48895" cy="287655"/>
            </a:xfrm>
            <a:prstGeom prst="rect"/>
            <a:solidFill>
              <a:srgbClr val="3D3A3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바른고딕 UltraLight" charset="0"/>
                <a:ea typeface="나눔바른고딕 UltraLight" charset="0"/>
              </a:endParaRPr>
            </a:p>
          </p:txBody>
        </p:sp>
      </p:grpSp>
      <p:sp>
        <p:nvSpPr>
          <p:cNvPr id="94" name="도형 93"/>
          <p:cNvSpPr>
            <a:spLocks/>
          </p:cNvSpPr>
          <p:nvPr/>
        </p:nvSpPr>
        <p:spPr>
          <a:xfrm rot="0" flipH="1">
            <a:off x="8315325" y="1145540"/>
            <a:ext cx="3550285" cy="5095240"/>
          </a:xfrm>
          <a:prstGeom prst="rect"/>
          <a:gradFill rotWithShape="1">
            <a:gsLst>
              <a:gs pos="0">
                <a:srgbClr val="1C1D26"/>
              </a:gs>
              <a:gs pos="56000">
                <a:srgbClr val="2B2D39"/>
              </a:gs>
              <a:gs pos="100000">
                <a:srgbClr val="1C1D26"/>
              </a:gs>
            </a:gsLst>
            <a:lin ang="1200000"/>
          </a:gra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  <a:effectLst>
            <a:outerShdw sx="77000" sy="77000" blurRad="749300" dist="812800" dir="5400000" rotWithShape="0" algn="t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numCol="1" vert="horz" anchor="ctr">
            <a:no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찜 목록 페이지</a:t>
            </a:r>
            <a:endParaRPr lang="ko-KR" altLang="en-US" sz="3200" b="1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b="1" strike="noStrike">
              <a:solidFill>
                <a:schemeClr val="bg1"/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①클래스 상세 보기 페이지에서 찜하고 싶은 클래스에                                  찜 하기 버튼을 클릭</a:t>
            </a:r>
            <a:endParaRPr lang="ko-KR" altLang="en-US" sz="1050" cap="none" b="0" strike="noStrike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 cap="none" b="0" strike="noStrike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 ② </a:t>
            </a:r>
            <a:r>
              <a:rPr sz="1050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클래스 정보에 해당 클래스 이미지를 클릭하면 다시 클래스 상세 보기 페이지로 이동</a:t>
            </a:r>
            <a:endParaRPr lang="ko-KR" altLang="en-US" sz="1050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 ③  찜 해제 : 해당 클래스가 찜 목록에서 제외 된다</a:t>
            </a:r>
            <a:endParaRPr lang="ko-KR" altLang="en-US" sz="1050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50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charset="0"/>
                <a:ea typeface="나눔고딕" charset="0"/>
              </a:rPr>
              <a:t> ④  찜 목록이 하나도 존재하지 않을 시 찜 목록을 추가해달라는 문구가 추가 된다.</a:t>
            </a:r>
            <a:endParaRPr lang="ko-KR" altLang="en-US" sz="1050">
              <a:solidFill>
                <a:schemeClr val="accent4">
                  <a:lumMod val="40000"/>
                  <a:lumOff val="60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	</a:t>
            </a:r>
            <a:endParaRPr lang="ko-KR" altLang="en-US" sz="1000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52730" y="1362710"/>
            <a:ext cx="4059555" cy="1182370"/>
          </a:xfrm>
          <a:prstGeom prst="rect"/>
          <a:noFill/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281555" y="2684145"/>
            <a:ext cx="6016625" cy="2132330"/>
          </a:xfrm>
          <a:prstGeom prst="rect"/>
          <a:noFill/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211070" y="5091430"/>
            <a:ext cx="6108700" cy="1209040"/>
          </a:xfrm>
          <a:prstGeom prst="rect"/>
          <a:noFill/>
        </p:spPr>
      </p:pic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652145" y="5290185"/>
            <a:ext cx="1217295" cy="680720"/>
          </a:xfrm>
          <a:prstGeom prst="rect"/>
          <a:noFill/>
        </p:spPr>
      </p:pic>
      <p:sp>
        <p:nvSpPr>
          <p:cNvPr id="99" name="도형 98"/>
          <p:cNvSpPr>
            <a:spLocks/>
          </p:cNvSpPr>
          <p:nvPr/>
        </p:nvSpPr>
        <p:spPr>
          <a:xfrm rot="0">
            <a:off x="1676400" y="1683385"/>
            <a:ext cx="915035" cy="205105"/>
          </a:xfrm>
          <a:prstGeom prst="rect"/>
          <a:noFill/>
          <a:ln w="508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0" name="도형 99"/>
          <p:cNvCxnSpPr/>
          <p:nvPr/>
        </p:nvCxnSpPr>
        <p:spPr>
          <a:xfrm rot="0">
            <a:off x="2543810" y="1912620"/>
            <a:ext cx="1270" cy="1908810"/>
          </a:xfrm>
          <a:prstGeom prst="straightConnector1"/>
          <a:ln w="50800" cap="flat" cmpd="sng">
            <a:solidFill>
              <a:srgbClr val="FF0000">
                <a:alpha val="100000"/>
              </a:srgbClr>
            </a:solidFill>
            <a:prstDash val="sysDot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텍스트 상자 100"/>
          <p:cNvSpPr txBox="1">
            <a:spLocks/>
          </p:cNvSpPr>
          <p:nvPr/>
        </p:nvSpPr>
        <p:spPr>
          <a:xfrm rot="0">
            <a:off x="2086610" y="3352800"/>
            <a:ext cx="449580" cy="3714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HY헤드라인M" charset="0"/>
                <a:ea typeface="HY헤드라인M" charset="0"/>
              </a:rPr>
              <a:t>(1)</a:t>
            </a:r>
            <a:endParaRPr lang="ko-KR" altLang="en-US" sz="1800" b="1">
              <a:solidFill>
                <a:srgbClr val="FF0000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02" name="도형 101"/>
          <p:cNvSpPr>
            <a:spLocks/>
          </p:cNvSpPr>
          <p:nvPr/>
        </p:nvSpPr>
        <p:spPr>
          <a:xfrm rot="0">
            <a:off x="7279640" y="3919855"/>
            <a:ext cx="915035" cy="205105"/>
          </a:xfrm>
          <a:prstGeom prst="rect"/>
          <a:noFill/>
          <a:ln w="508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3" name="도형 102"/>
          <p:cNvCxnSpPr/>
          <p:nvPr/>
        </p:nvCxnSpPr>
        <p:spPr>
          <a:xfrm rot="0" flipH="1">
            <a:off x="1859280" y="4051300"/>
            <a:ext cx="5357495" cy="1370330"/>
          </a:xfrm>
          <a:prstGeom prst="straightConnector1"/>
          <a:ln w="50800" cap="flat" cmpd="sng">
            <a:solidFill>
              <a:srgbClr val="FF0000">
                <a:alpha val="100000"/>
              </a:srgbClr>
            </a:solidFill>
            <a:prstDash val="sysDot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텍스트 상자 103"/>
          <p:cNvSpPr txBox="1">
            <a:spLocks/>
          </p:cNvSpPr>
          <p:nvPr/>
        </p:nvSpPr>
        <p:spPr>
          <a:xfrm rot="0">
            <a:off x="1973580" y="4867910"/>
            <a:ext cx="44958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HY헤드라인M" charset="0"/>
                <a:ea typeface="HY헤드라인M" charset="0"/>
              </a:rPr>
              <a:t>(2)</a:t>
            </a:r>
            <a:endParaRPr lang="ko-KR" altLang="en-US" sz="1800" b="1">
              <a:solidFill>
                <a:srgbClr val="FF0000"/>
              </a:solidFill>
              <a:latin typeface="HY헤드라인M" charset="0"/>
              <a:ea typeface="HY헤드라인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B2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95" y="5715"/>
            <a:ext cx="11335385" cy="6852920"/>
          </a:xfrm>
          <a:prstGeom prst="rect"/>
          <a:noFill/>
        </p:spPr>
      </p:pic>
      <p:sp>
        <p:nvSpPr>
          <p:cNvPr id="4" name="도형 3"/>
          <p:cNvSpPr>
            <a:spLocks/>
          </p:cNvSpPr>
          <p:nvPr/>
        </p:nvSpPr>
        <p:spPr>
          <a:xfrm rot="0">
            <a:off x="-10160" y="-12065"/>
            <a:ext cx="11357610" cy="6867525"/>
          </a:xfrm>
          <a:prstGeom prst="rect"/>
          <a:solidFill>
            <a:schemeClr val="bg1">
              <a:lumMod val="85000"/>
              <a:lumOff val="0"/>
              <a:alpha val="7496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3700780" y="1914525"/>
            <a:ext cx="7640320" cy="3858895"/>
          </a:xfrm>
          <a:prstGeom prst="rect"/>
          <a:solidFill>
            <a:srgbClr val="2B2D39">
              <a:alpha val="5495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n w="9525" cap="rnd" cmpd="sng">
                <a:noFill/>
                <a:prstDash/>
                <a:bevel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 rot="0">
            <a:off x="5027930" y="2800985"/>
            <a:ext cx="6511290" cy="12623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7600">
                <a:solidFill>
                  <a:srgbClr val="D1C6AE"/>
                </a:solidFill>
                <a:latin typeface="HY헤드라인M" charset="0"/>
                <a:ea typeface="HY헤드라인M" charset="0"/>
              </a:rPr>
              <a:t>프로젝트 시연</a:t>
            </a:r>
            <a:endParaRPr lang="ko-KR" altLang="en-US" sz="7600">
              <a:solidFill>
                <a:srgbClr val="D1C6AE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rot="0">
            <a:off x="3701415" y="4942205"/>
            <a:ext cx="7636510" cy="116840"/>
          </a:xfrm>
          <a:prstGeom prst="rect"/>
          <a:solidFill>
            <a:srgbClr val="E0D7C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39" name="그룹 38"/>
          <p:cNvGrpSpPr/>
          <p:nvPr/>
        </p:nvGrpSpPr>
        <p:grpSpPr>
          <a:xfrm rot="0">
            <a:off x="8046720" y="5062855"/>
            <a:ext cx="5085715" cy="708660"/>
            <a:chOff x="8046720" y="5062855"/>
            <a:chExt cx="5085715" cy="708660"/>
          </a:xfrm>
        </p:grpSpPr>
        <p:sp>
          <p:nvSpPr>
            <p:cNvPr id="40" name="텍스트 상자 39"/>
            <p:cNvSpPr txBox="1">
              <a:spLocks/>
            </p:cNvSpPr>
            <p:nvPr/>
          </p:nvSpPr>
          <p:spPr>
            <a:xfrm rot="0">
              <a:off x="8507730" y="5062855"/>
              <a:ext cx="462534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 &amp;</a:t>
              </a:r>
              <a:r>
                <a:rPr sz="3600">
                  <a:ln w="9525" cap="rnd" cmpd="sng">
                    <a:noFill/>
                    <a:prstDash/>
                    <a:bevel/>
                  </a:ln>
                  <a:solidFill>
                    <a:schemeClr val="tx1"/>
                  </a:solidFill>
                  <a:effectLst>
                    <a:outerShdw sx="100000" sy="100000" blurRad="50800" dist="38100" dir="2700000" rotWithShape="0" algn="tl">
                      <a:srgbClr val="000000"/>
                    </a:outerShdw>
                  </a:effectLst>
                  <a:latin typeface="HY헤드라인M" charset="0"/>
                  <a:ea typeface="HY헤드라인M" charset="0"/>
                </a:rPr>
                <a:t> </a:t>
              </a:r>
              <a:r>
                <a:rPr sz="360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Run</a:t>
              </a:r>
              <a:endParaRPr lang="ko-KR" altLang="en-US" sz="36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8046720" y="5153025"/>
              <a:ext cx="506095" cy="506730"/>
            </a:xfrm>
            <a:prstGeom prst="rect"/>
            <a:noFill/>
          </p:spPr>
        </p:pic>
        <p:sp>
          <p:nvSpPr>
            <p:cNvPr id="42" name="텍스트 상자 41"/>
            <p:cNvSpPr txBox="1">
              <a:spLocks/>
            </p:cNvSpPr>
            <p:nvPr/>
          </p:nvSpPr>
          <p:spPr>
            <a:xfrm rot="0">
              <a:off x="10496550" y="5401310"/>
              <a:ext cx="1833880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ln w="9525" cap="rnd" cmpd="sng">
                    <a:noFill/>
                    <a:prstDash/>
                    <a:bevel/>
                  </a:ln>
                  <a:solidFill>
                    <a:srgbClr val="E0D7CA"/>
                  </a:solidFill>
                  <a:effectLst>
                    <a:outerShdw sx="100000" sy="100000" blurRad="50800" dist="38100" dir="0" rotWithShape="0" algn="l">
                      <a:srgbClr val="000000"/>
                    </a:outerShdw>
                  </a:effectLst>
                  <a:latin typeface="HY헤드라인M" charset="0"/>
                  <a:ea typeface="HY헤드라인M" charset="0"/>
                </a:rPr>
                <a:t>Team3</a:t>
              </a:r>
              <a:endParaRPr lang="ko-KR" altLang="en-US" sz="1800">
                <a:ln w="9525" cap="rnd" cmpd="sng">
                  <a:noFill/>
                  <a:prstDash/>
                  <a:bevel/>
                </a:ln>
                <a:solidFill>
                  <a:srgbClr val="E0D7CA"/>
                </a:solidFill>
                <a:latin typeface="HY헤드라인M" charset="0"/>
                <a:ea typeface="HY헤드라인M" charset="0"/>
              </a:endParaRPr>
            </a:p>
          </p:txBody>
        </p:sp>
      </p:grpSp>
      <p:sp>
        <p:nvSpPr>
          <p:cNvPr id="43" name="텍스트 상자 42"/>
          <p:cNvSpPr txBox="1">
            <a:spLocks/>
          </p:cNvSpPr>
          <p:nvPr/>
        </p:nvSpPr>
        <p:spPr>
          <a:xfrm>
            <a:off x="3703955" y="1915795"/>
            <a:ext cx="97536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400" b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0</a:t>
            </a:r>
            <a:r>
              <a:rPr sz="5400" b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6</a:t>
            </a:r>
            <a:endParaRPr lang="ko-KR" altLang="en-US" sz="5400" b="1">
              <a:solidFill>
                <a:schemeClr val="tx2">
                  <a:lumMod val="40000"/>
                  <a:lumOff val="60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>
            <a:lumMod val="95000"/>
            <a:lumOff val="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그룹 221"/>
          <p:cNvGrpSpPr/>
          <p:nvPr/>
        </p:nvGrpSpPr>
        <p:grpSpPr>
          <a:xfrm rot="0">
            <a:off x="203200" y="193675"/>
            <a:ext cx="11774805" cy="6457950"/>
            <a:chOff x="203200" y="193675"/>
            <a:chExt cx="11774805" cy="6457950"/>
          </a:xfrm>
        </p:grpSpPr>
        <p:sp>
          <p:nvSpPr>
            <p:cNvPr id="223" name="도형 222"/>
            <p:cNvSpPr>
              <a:spLocks/>
            </p:cNvSpPr>
            <p:nvPr/>
          </p:nvSpPr>
          <p:spPr>
            <a:xfrm rot="0">
              <a:off x="203200" y="553085"/>
              <a:ext cx="11774805" cy="6098540"/>
            </a:xfrm>
            <a:prstGeom prst="rect"/>
            <a:solidFill>
              <a:schemeClr val="bg1"/>
            </a:solidFill>
            <a:ln w="0">
              <a:noFill/>
              <a:prstDash/>
            </a:ln>
            <a:effectLst>
              <a:outerShdw sx="100000" sy="100000" blurRad="279400" dist="101600" dir="5400000" rotWithShape="0" algn="t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rgbClr val="FFFFFF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224" name="그룹 223"/>
            <p:cNvGrpSpPr/>
            <p:nvPr/>
          </p:nvGrpSpPr>
          <p:grpSpPr>
            <a:xfrm rot="0">
              <a:off x="240030" y="193675"/>
              <a:ext cx="11720830" cy="352425"/>
              <a:chOff x="240030" y="193675"/>
              <a:chExt cx="11720830" cy="352425"/>
            </a:xfrm>
          </p:grpSpPr>
          <p:sp>
            <p:nvSpPr>
              <p:cNvPr id="225" name="도형 224"/>
              <p:cNvSpPr>
                <a:spLocks/>
              </p:cNvSpPr>
              <p:nvPr/>
            </p:nvSpPr>
            <p:spPr>
              <a:xfrm rot="0">
                <a:off x="240030" y="193675"/>
                <a:ext cx="11720830" cy="352425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grpSp>
            <p:nvGrpSpPr>
              <p:cNvPr id="226" name="그룹 225"/>
              <p:cNvGrpSpPr/>
              <p:nvPr/>
            </p:nvGrpSpPr>
            <p:grpSpPr>
              <a:xfrm rot="0">
                <a:off x="11320780" y="328930"/>
                <a:ext cx="405765" cy="81915"/>
                <a:chOff x="11320780" y="328930"/>
                <a:chExt cx="405765" cy="81915"/>
              </a:xfrm>
            </p:grpSpPr>
            <p:sp>
              <p:nvSpPr>
                <p:cNvPr id="227" name="도형 226"/>
                <p:cNvSpPr>
                  <a:spLocks/>
                </p:cNvSpPr>
                <p:nvPr/>
              </p:nvSpPr>
              <p:spPr>
                <a:xfrm rot="0">
                  <a:off x="11649075" y="333375"/>
                  <a:ext cx="77470" cy="77470"/>
                </a:xfrm>
                <a:prstGeom prst="ellipse"/>
                <a:solidFill>
                  <a:schemeClr val="accent1"/>
                </a:solidFill>
                <a:ln w="0">
                  <a:noFill/>
                  <a:prstDash/>
                </a:ln>
                <a:effectLst>
                  <a:glow rad="63500">
                    <a:schemeClr val="accent1">
                      <a:alpha val="40035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228" name="도형 227"/>
                <p:cNvSpPr>
                  <a:spLocks/>
                </p:cNvSpPr>
                <p:nvPr/>
              </p:nvSpPr>
              <p:spPr>
                <a:xfrm rot="0">
                  <a:off x="11320780" y="328930"/>
                  <a:ext cx="77470" cy="77470"/>
                </a:xfrm>
                <a:prstGeom prst="ellipse"/>
                <a:solidFill>
                  <a:srgbClr val="FF0000"/>
                </a:solidFill>
                <a:ln w="0">
                  <a:noFill/>
                  <a:prstDash/>
                </a:ln>
                <a:effectLst>
                  <a:glow rad="63500">
                    <a:srgbClr val="FF0066">
                      <a:alpha val="40035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229" name="도형 228"/>
                <p:cNvSpPr>
                  <a:spLocks/>
                </p:cNvSpPr>
                <p:nvPr/>
              </p:nvSpPr>
              <p:spPr>
                <a:xfrm rot="0">
                  <a:off x="11482705" y="328930"/>
                  <a:ext cx="77470" cy="77470"/>
                </a:xfrm>
                <a:prstGeom prst="ellipse"/>
                <a:solidFill>
                  <a:srgbClr val="FFFF00"/>
                </a:solidFill>
                <a:ln w="0">
                  <a:noFill/>
                  <a:prstDash/>
                </a:ln>
                <a:effectLst>
                  <a:glow rad="63500">
                    <a:schemeClr val="accent4">
                      <a:alpha val="40035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sp>
          <p:nvSpPr>
            <p:cNvPr id="230" name="도형 229"/>
            <p:cNvSpPr>
              <a:spLocks/>
            </p:cNvSpPr>
            <p:nvPr/>
          </p:nvSpPr>
          <p:spPr>
            <a:xfrm rot="0">
              <a:off x="428625" y="314325"/>
              <a:ext cx="1306195" cy="239395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231" name="그룹 230"/>
            <p:cNvGrpSpPr/>
            <p:nvPr/>
          </p:nvGrpSpPr>
          <p:grpSpPr>
            <a:xfrm rot="0">
              <a:off x="548640" y="304800"/>
              <a:ext cx="1233805" cy="278130"/>
              <a:chOff x="548640" y="304800"/>
              <a:chExt cx="1233805" cy="278130"/>
            </a:xfrm>
          </p:grpSpPr>
          <p:sp>
            <p:nvSpPr>
              <p:cNvPr id="232" name="텍스트 상자 231"/>
              <p:cNvSpPr txBox="1">
                <a:spLocks/>
              </p:cNvSpPr>
              <p:nvPr/>
            </p:nvSpPr>
            <p:spPr>
              <a:xfrm rot="0">
                <a:off x="721995" y="304800"/>
                <a:ext cx="1060450" cy="278130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89535" tIns="46355" rIns="89535" bIns="46355" numCol="1" vert="horz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>
                    <a:solidFill>
                      <a:schemeClr val="tx1"/>
                    </a:solidFill>
                    <a:latin typeface="HY헤드라인M" charset="0"/>
                    <a:ea typeface="HY헤드라인M" charset="0"/>
                  </a:rPr>
                  <a:t>L</a:t>
                </a:r>
                <a:r>
                  <a:rPr lang="en-US" altLang="ko-KR" sz="1200" b="0">
                    <a:solidFill>
                      <a:schemeClr val="tx1"/>
                    </a:solidFill>
                    <a:latin typeface="HY헤드라인M" charset="0"/>
                    <a:ea typeface="HY헤드라인M" charset="0"/>
                  </a:rPr>
                  <a:t>ea</a:t>
                </a:r>
                <a:r>
                  <a:rPr lang="en-US" altLang="ko-KR" sz="1200" b="0">
                    <a:solidFill>
                      <a:schemeClr val="tx1"/>
                    </a:solidFill>
                    <a:latin typeface="HY헤드라인M" charset="0"/>
                    <a:ea typeface="HY헤드라인M" charset="0"/>
                  </a:rPr>
                  <a:t>r</a:t>
                </a:r>
                <a:r>
                  <a:rPr lang="en-US" altLang="ko-KR" sz="1200" b="0">
                    <a:solidFill>
                      <a:schemeClr val="tx1"/>
                    </a:solidFill>
                    <a:latin typeface="HY헤드라인M" charset="0"/>
                    <a:ea typeface="HY헤드라인M" charset="0"/>
                  </a:rPr>
                  <a:t>n</a:t>
                </a:r>
                <a:r>
                  <a:rPr lang="en-US" altLang="ko-KR" sz="1200" b="0">
                    <a:solidFill>
                      <a:schemeClr val="tx1"/>
                    </a:solidFill>
                    <a:latin typeface="HY헤드라인M" charset="0"/>
                    <a:ea typeface="HY헤드라인M" charset="0"/>
                  </a:rPr>
                  <a:t>&amp;Run</a:t>
                </a:r>
                <a:endParaRPr lang="ko-KR" altLang="en-US"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endParaRPr>
              </a:p>
            </p:txBody>
          </p:sp>
          <p:pic>
            <p:nvPicPr>
              <p:cNvPr id="233" name="그림 232"/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548640" y="342900"/>
                <a:ext cx="205105" cy="200025"/>
              </a:xfrm>
              <a:prstGeom prst="rect"/>
              <a:noFill/>
            </p:spPr>
          </p:pic>
        </p:grpSp>
        <p:sp>
          <p:nvSpPr>
            <p:cNvPr id="234" name="도형 233"/>
            <p:cNvSpPr>
              <a:spLocks/>
            </p:cNvSpPr>
            <p:nvPr/>
          </p:nvSpPr>
          <p:spPr>
            <a:xfrm rot="0">
              <a:off x="1748155" y="309880"/>
              <a:ext cx="1348740" cy="253365"/>
            </a:xfrm>
            <a:prstGeom prst="round2SameRect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5" name="텍스트 상자 234"/>
            <p:cNvSpPr txBox="1">
              <a:spLocks/>
            </p:cNvSpPr>
            <p:nvPr/>
          </p:nvSpPr>
          <p:spPr>
            <a:xfrm rot="0">
              <a:off x="2209800" y="314325"/>
              <a:ext cx="858520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>
                  <a:solidFill>
                    <a:schemeClr val="accent5">
                      <a:lumMod val="75000"/>
                      <a:lumOff val="0"/>
                    </a:schemeClr>
                  </a:solidFill>
                  <a:latin typeface="HY헤드라인M" charset="0"/>
                  <a:ea typeface="HY헤드라인M" charset="0"/>
                </a:rPr>
                <a:t>주제 선</a:t>
              </a:r>
              <a:r>
                <a:rPr lang="en-US" altLang="ko-KR" sz="1200" b="0">
                  <a:solidFill>
                    <a:schemeClr val="accent5">
                      <a:lumMod val="75000"/>
                      <a:lumOff val="0"/>
                    </a:schemeClr>
                  </a:solidFill>
                  <a:latin typeface="HY헤드라인M" charset="0"/>
                  <a:ea typeface="HY헤드라인M" charset="0"/>
                </a:rPr>
                <a:t>정</a:t>
              </a:r>
              <a:endParaRPr lang="ko-KR" altLang="en-US"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236" name="텍스트 상자 235"/>
            <p:cNvSpPr txBox="1">
              <a:spLocks/>
            </p:cNvSpPr>
            <p:nvPr/>
          </p:nvSpPr>
          <p:spPr>
            <a:xfrm rot="0">
              <a:off x="1762125" y="314325"/>
              <a:ext cx="48704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chemeClr val="accent5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01</a:t>
              </a:r>
              <a:endParaRPr lang="ko-KR" altLang="en-US" sz="1200" b="1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237" name="도형 236"/>
            <p:cNvSpPr>
              <a:spLocks/>
            </p:cNvSpPr>
            <p:nvPr/>
          </p:nvSpPr>
          <p:spPr>
            <a:xfrm rot="0">
              <a:off x="3110230" y="309880"/>
              <a:ext cx="1306195" cy="239395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8" name="도형 237"/>
            <p:cNvSpPr>
              <a:spLocks/>
            </p:cNvSpPr>
            <p:nvPr/>
          </p:nvSpPr>
          <p:spPr>
            <a:xfrm rot="0">
              <a:off x="4434205" y="309880"/>
              <a:ext cx="1306195" cy="239395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9" name="도형 238"/>
            <p:cNvSpPr>
              <a:spLocks/>
            </p:cNvSpPr>
            <p:nvPr/>
          </p:nvSpPr>
          <p:spPr>
            <a:xfrm rot="0">
              <a:off x="5758180" y="309880"/>
              <a:ext cx="1306195" cy="239395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40" name="도형 239"/>
            <p:cNvSpPr>
              <a:spLocks/>
            </p:cNvSpPr>
            <p:nvPr/>
          </p:nvSpPr>
          <p:spPr>
            <a:xfrm rot="0">
              <a:off x="7082155" y="309880"/>
              <a:ext cx="1306195" cy="239395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41" name="도형 240"/>
            <p:cNvSpPr>
              <a:spLocks/>
            </p:cNvSpPr>
            <p:nvPr/>
          </p:nvSpPr>
          <p:spPr>
            <a:xfrm rot="0">
              <a:off x="8406130" y="309880"/>
              <a:ext cx="1306195" cy="239395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42" name="텍스트 상자 241"/>
            <p:cNvSpPr txBox="1">
              <a:spLocks/>
            </p:cNvSpPr>
            <p:nvPr/>
          </p:nvSpPr>
          <p:spPr>
            <a:xfrm rot="0">
              <a:off x="6115050" y="309880"/>
              <a:ext cx="79184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D</a:t>
              </a: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B </a:t>
              </a: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</a:t>
              </a: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계</a:t>
              </a:r>
              <a:endParaRPr lang="ko-KR" altLang="en-US" sz="1200" b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3" name="텍스트 상자 242"/>
            <p:cNvSpPr txBox="1">
              <a:spLocks/>
            </p:cNvSpPr>
            <p:nvPr/>
          </p:nvSpPr>
          <p:spPr>
            <a:xfrm rot="0">
              <a:off x="7310755" y="309880"/>
              <a:ext cx="112966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DAO,DTO설계</a:t>
              </a:r>
              <a:endParaRPr lang="ko-KR" altLang="en-US" sz="1200" b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4" name="텍스트 상자 243"/>
            <p:cNvSpPr txBox="1">
              <a:spLocks/>
            </p:cNvSpPr>
            <p:nvPr/>
          </p:nvSpPr>
          <p:spPr>
            <a:xfrm rot="0">
              <a:off x="8644255" y="309880"/>
              <a:ext cx="1139190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프로</a:t>
              </a: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젝</a:t>
              </a: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트시연</a:t>
              </a:r>
              <a:endParaRPr lang="ko-KR" altLang="en-US" sz="1200" b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5" name="텍스트 상자 244"/>
            <p:cNvSpPr txBox="1">
              <a:spLocks/>
            </p:cNvSpPr>
            <p:nvPr/>
          </p:nvSpPr>
          <p:spPr>
            <a:xfrm rot="0">
              <a:off x="3100705" y="309880"/>
              <a:ext cx="48704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rgbClr val="2B2D39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02</a:t>
              </a:r>
              <a:endParaRPr lang="ko-KR" altLang="en-US" sz="1200" b="1">
                <a:solidFill>
                  <a:srgbClr val="2B2D39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246" name="텍스트 상자 245"/>
            <p:cNvSpPr txBox="1">
              <a:spLocks/>
            </p:cNvSpPr>
            <p:nvPr/>
          </p:nvSpPr>
          <p:spPr>
            <a:xfrm rot="0">
              <a:off x="4434205" y="309880"/>
              <a:ext cx="48704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rgbClr val="2B2D39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03</a:t>
              </a:r>
              <a:endParaRPr lang="ko-KR" altLang="en-US" sz="1200" b="1">
                <a:solidFill>
                  <a:srgbClr val="2B2D39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247" name="텍스트 상자 246"/>
            <p:cNvSpPr txBox="1">
              <a:spLocks/>
            </p:cNvSpPr>
            <p:nvPr/>
          </p:nvSpPr>
          <p:spPr>
            <a:xfrm rot="0">
              <a:off x="5767705" y="309880"/>
              <a:ext cx="48704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rgbClr val="2B2D39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04</a:t>
              </a:r>
              <a:endParaRPr lang="ko-KR" altLang="en-US" sz="1200" b="1">
                <a:solidFill>
                  <a:srgbClr val="2B2D39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248" name="텍스트 상자 247"/>
            <p:cNvSpPr txBox="1">
              <a:spLocks/>
            </p:cNvSpPr>
            <p:nvPr/>
          </p:nvSpPr>
          <p:spPr>
            <a:xfrm rot="0">
              <a:off x="7072630" y="309880"/>
              <a:ext cx="48704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rgbClr val="2B2D39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05</a:t>
              </a:r>
              <a:endParaRPr lang="ko-KR" altLang="en-US" sz="1200" b="1">
                <a:solidFill>
                  <a:srgbClr val="2B2D39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249" name="텍스트 상자 248"/>
            <p:cNvSpPr txBox="1">
              <a:spLocks/>
            </p:cNvSpPr>
            <p:nvPr/>
          </p:nvSpPr>
          <p:spPr>
            <a:xfrm rot="0">
              <a:off x="8396605" y="309880"/>
              <a:ext cx="48704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rgbClr val="2B2D39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06</a:t>
              </a:r>
              <a:endParaRPr lang="ko-KR" altLang="en-US" sz="1200" b="1">
                <a:solidFill>
                  <a:srgbClr val="2B2D39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250" name="텍스트 상자 249"/>
            <p:cNvSpPr txBox="1">
              <a:spLocks/>
            </p:cNvSpPr>
            <p:nvPr/>
          </p:nvSpPr>
          <p:spPr>
            <a:xfrm rot="0">
              <a:off x="4705350" y="314325"/>
              <a:ext cx="1049020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기</a:t>
              </a:r>
              <a:r>
                <a:rPr lang="en-US" altLang="ko-KR" sz="12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능</a:t>
              </a:r>
              <a:r>
                <a:rPr lang="en-US" altLang="ko-KR" sz="12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및 구현</a:t>
              </a: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1" name="텍스트 상자 250"/>
            <p:cNvSpPr txBox="1">
              <a:spLocks/>
            </p:cNvSpPr>
            <p:nvPr/>
          </p:nvSpPr>
          <p:spPr>
            <a:xfrm rot="0">
              <a:off x="3472180" y="309880"/>
              <a:ext cx="910590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개발 환경</a:t>
              </a:r>
              <a:endParaRPr lang="ko-KR" altLang="en-US" sz="1200" b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00" name="도형 199"/>
          <p:cNvSpPr>
            <a:spLocks/>
          </p:cNvSpPr>
          <p:nvPr/>
        </p:nvSpPr>
        <p:spPr>
          <a:xfrm rot="0">
            <a:off x="203200" y="553085"/>
            <a:ext cx="11774805" cy="6098540"/>
          </a:xfrm>
          <a:prstGeom prst="rect"/>
          <a:solidFill>
            <a:schemeClr val="bg1"/>
          </a:solidFill>
          <a:ln w="0">
            <a:noFill/>
            <a:prstDash/>
          </a:ln>
          <a:effectLst>
            <a:outerShdw sx="100000" sy="100000" blurRad="279400" dist="101600" dir="5400000" rotWithShape="0" algn="t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 strike="noStrik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grpSp>
        <p:nvGrpSpPr>
          <p:cNvPr id="221" name="그룹 220"/>
          <p:cNvGrpSpPr/>
          <p:nvPr/>
        </p:nvGrpSpPr>
        <p:grpSpPr>
          <a:xfrm rot="0">
            <a:off x="363855" y="815975"/>
            <a:ext cx="11396980" cy="5610225"/>
            <a:chOff x="363855" y="815975"/>
            <a:chExt cx="11396980" cy="5610225"/>
          </a:xfrm>
        </p:grpSpPr>
        <p:pic>
          <p:nvPicPr>
            <p:cNvPr id="211" name="그림 210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363855" y="1428750"/>
              <a:ext cx="1793875" cy="2390775"/>
            </a:xfrm>
            <a:prstGeom prst="rect"/>
            <a:noFill/>
            <a:effectLst>
              <a:outerShdw sx="102000" sy="102000" blurRad="63500" dist="0" dir="0" rotWithShape="0" algn="ctr">
                <a:srgbClr val="000000">
                  <a:alpha val="40000"/>
                </a:srgbClr>
              </a:outerShdw>
            </a:effectLst>
          </p:spPr>
        </p:pic>
        <p:pic>
          <p:nvPicPr>
            <p:cNvPr id="212" name="그림 211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2511425" y="1384935"/>
              <a:ext cx="1863090" cy="2434590"/>
            </a:xfrm>
            <a:prstGeom prst="rect"/>
            <a:noFill/>
            <a:effectLst>
              <a:outerShdw sx="102000" sy="102000" blurRad="63500" dist="0" dir="0" rotWithShape="0" algn="ctr">
                <a:srgbClr val="000000">
                  <a:alpha val="40000"/>
                </a:srgbClr>
              </a:outerShdw>
            </a:effectLst>
          </p:spPr>
        </p:pic>
        <p:pic>
          <p:nvPicPr>
            <p:cNvPr id="213" name="그림 212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4719320" y="1394460"/>
              <a:ext cx="1819910" cy="2425700"/>
            </a:xfrm>
            <a:prstGeom prst="rect"/>
            <a:noFill/>
            <a:effectLst>
              <a:outerShdw sx="102000" sy="102000" blurRad="63500" dist="0" dir="0" rotWithShape="0" algn="ctr">
                <a:srgbClr val="000000">
                  <a:alpha val="40000"/>
                </a:srgbClr>
              </a:outerShdw>
            </a:effectLst>
          </p:spPr>
        </p:pic>
        <p:pic>
          <p:nvPicPr>
            <p:cNvPr id="214" name="그림 213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363855" y="3957320"/>
              <a:ext cx="1819910" cy="2434590"/>
            </a:xfrm>
            <a:prstGeom prst="rect"/>
            <a:noFill/>
            <a:effectLst>
              <a:outerShdw sx="102000" sy="102000" blurRad="63500" dist="0" dir="0" rotWithShape="0" algn="ctr">
                <a:srgbClr val="000000">
                  <a:alpha val="40000"/>
                </a:srgbClr>
              </a:outerShdw>
            </a:effectLst>
          </p:spPr>
        </p:pic>
        <p:pic>
          <p:nvPicPr>
            <p:cNvPr id="215" name="그림 214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2511425" y="3930650"/>
              <a:ext cx="1871980" cy="2495550"/>
            </a:xfrm>
            <a:prstGeom prst="rect"/>
            <a:noFill/>
            <a:effectLst>
              <a:outerShdw sx="102000" sy="102000" blurRad="63500" dist="0" dir="0" rotWithShape="0" algn="ctr">
                <a:srgbClr val="000000">
                  <a:alpha val="40000"/>
                </a:srgbClr>
              </a:outerShdw>
            </a:effectLst>
          </p:spPr>
        </p:pic>
        <p:pic>
          <p:nvPicPr>
            <p:cNvPr id="216" name="그림 215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4719320" y="3939540"/>
              <a:ext cx="1845945" cy="2460625"/>
            </a:xfrm>
            <a:prstGeom prst="rect"/>
            <a:noFill/>
            <a:effectLst>
              <a:outerShdw sx="102000" sy="102000" blurRad="63500" dist="0" dir="0" rotWithShape="0" algn="ctr">
                <a:srgbClr val="000000">
                  <a:alpha val="40000"/>
                </a:srgbClr>
              </a:outerShdw>
            </a:effectLst>
          </p:spPr>
        </p:pic>
        <p:pic>
          <p:nvPicPr>
            <p:cNvPr id="218" name="그림 217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389" b="48408"/>
            <a:stretch>
              <a:fillRect/>
            </a:stretch>
          </p:blipFill>
          <p:spPr>
            <a:xfrm rot="0">
              <a:off x="7672705" y="943610"/>
              <a:ext cx="3317240" cy="1637665"/>
            </a:xfrm>
            <a:prstGeom prst="rect"/>
            <a:noFill/>
          </p:spPr>
        </p:pic>
        <p:pic>
          <p:nvPicPr>
            <p:cNvPr id="219" name="그림 218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6745605" y="2623185"/>
              <a:ext cx="5015230" cy="3759835"/>
            </a:xfrm>
            <a:prstGeom prst="rect"/>
            <a:noFill/>
          </p:spPr>
        </p:pic>
        <p:sp>
          <p:nvSpPr>
            <p:cNvPr id="220" name="텍스트 상자 219"/>
            <p:cNvSpPr txBox="1">
              <a:spLocks/>
            </p:cNvSpPr>
            <p:nvPr/>
          </p:nvSpPr>
          <p:spPr>
            <a:xfrm rot="0">
              <a:off x="2562860" y="815975"/>
              <a:ext cx="1791335" cy="36893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spc="-150">
                  <a:solidFill>
                    <a:srgbClr val="FF0000"/>
                  </a:solidFill>
                  <a:latin typeface="HY헤드라인M" charset="0"/>
                  <a:ea typeface="HY헤드라인M" charset="0"/>
                </a:rPr>
                <a:t>페이지 구상</a:t>
              </a:r>
              <a:endParaRPr lang="ko-KR" altLang="en-US" sz="1800">
                <a:solidFill>
                  <a:srgbClr val="FF0000"/>
                </a:solidFill>
                <a:latin typeface="HY헤드라인M" charset="0"/>
                <a:ea typeface="HY헤드라인M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DF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그룹 214"/>
          <p:cNvGrpSpPr/>
          <p:nvPr/>
        </p:nvGrpSpPr>
        <p:grpSpPr>
          <a:xfrm>
            <a:off x="240030" y="193675"/>
            <a:ext cx="11737975" cy="6457950"/>
            <a:chOff x="240030" y="193675"/>
            <a:chExt cx="11737975" cy="6457950"/>
          </a:xfrm>
        </p:grpSpPr>
        <p:sp>
          <p:nvSpPr>
            <p:cNvPr id="216" name="도형 215"/>
            <p:cNvSpPr>
              <a:spLocks/>
            </p:cNvSpPr>
            <p:nvPr/>
          </p:nvSpPr>
          <p:spPr>
            <a:xfrm rot="0">
              <a:off x="248920" y="553085"/>
              <a:ext cx="11729720" cy="6099175"/>
            </a:xfrm>
            <a:prstGeom prst="rect"/>
            <a:solidFill>
              <a:schemeClr val="bg1"/>
            </a:solidFill>
            <a:ln w="0">
              <a:noFill/>
              <a:prstDash/>
            </a:ln>
            <a:effectLst>
              <a:outerShdw sx="100000" sy="100000" blurRad="279400" dist="101600" dir="5400000" rotWithShape="0" algn="t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rgbClr val="FFFFFF"/>
                </a:solidFill>
                <a:latin typeface="Arial" charset="0"/>
                <a:ea typeface="Arial" charset="0"/>
              </a:endParaRPr>
            </a:p>
          </p:txBody>
        </p:sp>
        <p:grpSp>
          <p:nvGrpSpPr>
            <p:cNvPr id="217" name="그룹 216"/>
            <p:cNvGrpSpPr/>
            <p:nvPr/>
          </p:nvGrpSpPr>
          <p:grpSpPr>
            <a:xfrm>
              <a:off x="240030" y="193675"/>
              <a:ext cx="11720830" cy="352425"/>
              <a:chOff x="240030" y="193675"/>
              <a:chExt cx="11720830" cy="352425"/>
            </a:xfrm>
          </p:grpSpPr>
          <p:sp>
            <p:nvSpPr>
              <p:cNvPr id="218" name="도형 217"/>
              <p:cNvSpPr>
                <a:spLocks/>
              </p:cNvSpPr>
              <p:nvPr/>
            </p:nvSpPr>
            <p:spPr>
              <a:xfrm rot="0">
                <a:off x="240030" y="193675"/>
                <a:ext cx="11721465" cy="353060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grpSp>
            <p:nvGrpSpPr>
              <p:cNvPr id="219" name="그룹 218"/>
              <p:cNvGrpSpPr/>
              <p:nvPr/>
            </p:nvGrpSpPr>
            <p:grpSpPr>
              <a:xfrm>
                <a:off x="11320780" y="328930"/>
                <a:ext cx="405765" cy="81915"/>
                <a:chOff x="11320780" y="328930"/>
                <a:chExt cx="405765" cy="81915"/>
              </a:xfrm>
            </p:grpSpPr>
            <p:sp>
              <p:nvSpPr>
                <p:cNvPr id="220" name="도형 219"/>
                <p:cNvSpPr>
                  <a:spLocks/>
                </p:cNvSpPr>
                <p:nvPr/>
              </p:nvSpPr>
              <p:spPr>
                <a:xfrm rot="0">
                  <a:off x="11649075" y="333375"/>
                  <a:ext cx="78105" cy="78105"/>
                </a:xfrm>
                <a:prstGeom prst="ellipse"/>
                <a:solidFill>
                  <a:schemeClr val="accent1"/>
                </a:solidFill>
                <a:ln w="0">
                  <a:noFill/>
                  <a:prstDash/>
                </a:ln>
                <a:effectLst>
                  <a:glow rad="63500">
                    <a:schemeClr val="accent1">
                      <a:alpha val="40035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221" name="도형 220"/>
                <p:cNvSpPr>
                  <a:spLocks/>
                </p:cNvSpPr>
                <p:nvPr/>
              </p:nvSpPr>
              <p:spPr>
                <a:xfrm rot="0">
                  <a:off x="11320780" y="328930"/>
                  <a:ext cx="78105" cy="78105"/>
                </a:xfrm>
                <a:prstGeom prst="ellipse"/>
                <a:solidFill>
                  <a:srgbClr val="FF0000"/>
                </a:solidFill>
                <a:ln w="0">
                  <a:noFill/>
                  <a:prstDash/>
                </a:ln>
                <a:effectLst>
                  <a:glow rad="63500">
                    <a:srgbClr val="FF0066">
                      <a:alpha val="40035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222" name="도형 221"/>
                <p:cNvSpPr>
                  <a:spLocks/>
                </p:cNvSpPr>
                <p:nvPr/>
              </p:nvSpPr>
              <p:spPr>
                <a:xfrm rot="0">
                  <a:off x="11482705" y="328930"/>
                  <a:ext cx="78105" cy="78105"/>
                </a:xfrm>
                <a:prstGeom prst="ellipse"/>
                <a:solidFill>
                  <a:srgbClr val="FFFF00"/>
                </a:solidFill>
                <a:ln w="0">
                  <a:noFill/>
                  <a:prstDash/>
                </a:ln>
                <a:effectLst>
                  <a:glow rad="63500">
                    <a:schemeClr val="accent4">
                      <a:alpha val="40035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sp>
          <p:nvSpPr>
            <p:cNvPr id="223" name="도형 222"/>
            <p:cNvSpPr>
              <a:spLocks/>
            </p:cNvSpPr>
            <p:nvPr/>
          </p:nvSpPr>
          <p:spPr>
            <a:xfrm rot="0">
              <a:off x="428625" y="314325"/>
              <a:ext cx="1306830" cy="240030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224" name="그룹 223"/>
            <p:cNvGrpSpPr/>
            <p:nvPr/>
          </p:nvGrpSpPr>
          <p:grpSpPr>
            <a:xfrm>
              <a:off x="548640" y="304800"/>
              <a:ext cx="1233805" cy="278130"/>
              <a:chOff x="548640" y="304800"/>
              <a:chExt cx="1233805" cy="278130"/>
            </a:xfrm>
          </p:grpSpPr>
          <p:sp>
            <p:nvSpPr>
              <p:cNvPr id="225" name="텍스트 상자 224"/>
              <p:cNvSpPr txBox="1">
                <a:spLocks/>
              </p:cNvSpPr>
              <p:nvPr/>
            </p:nvSpPr>
            <p:spPr>
              <a:xfrm rot="0">
                <a:off x="721995" y="304800"/>
                <a:ext cx="1061085" cy="278765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89535" tIns="46355" rIns="89535" bIns="46355" numCol="1" vert="horz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>
                    <a:solidFill>
                      <a:schemeClr val="tx1"/>
                    </a:solidFill>
                    <a:latin typeface="HY헤드라인M" charset="0"/>
                    <a:ea typeface="HY헤드라인M" charset="0"/>
                  </a:rPr>
                  <a:t>Learn&amp;Run</a:t>
                </a:r>
                <a:endParaRPr lang="ko-KR" altLang="en-US"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endParaRPr>
              </a:p>
            </p:txBody>
          </p:sp>
          <p:pic>
            <p:nvPicPr>
              <p:cNvPr id="226" name="그림 225" descr="C:/Users/ITWILL/AppData/Roaming/PolarisOffice/ETemp/6240_17862808/fImage140984905724.png"/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548640" y="342900"/>
                <a:ext cx="205740" cy="200660"/>
              </a:xfrm>
              <a:prstGeom prst="rect"/>
              <a:noFill/>
            </p:spPr>
          </p:pic>
        </p:grpSp>
        <p:sp>
          <p:nvSpPr>
            <p:cNvPr id="227" name="도형 226"/>
            <p:cNvSpPr>
              <a:spLocks/>
            </p:cNvSpPr>
            <p:nvPr/>
          </p:nvSpPr>
          <p:spPr>
            <a:xfrm rot="0">
              <a:off x="1748155" y="309880"/>
              <a:ext cx="1349375" cy="254000"/>
            </a:xfrm>
            <a:prstGeom prst="round2SameRect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28" name="텍스트 상자 227"/>
            <p:cNvSpPr txBox="1">
              <a:spLocks/>
            </p:cNvSpPr>
            <p:nvPr/>
          </p:nvSpPr>
          <p:spPr>
            <a:xfrm rot="0">
              <a:off x="2209800" y="314325"/>
              <a:ext cx="859155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>
                  <a:solidFill>
                    <a:schemeClr val="accent5">
                      <a:lumMod val="75000"/>
                      <a:lumOff val="0"/>
                    </a:schemeClr>
                  </a:solidFill>
                  <a:latin typeface="HY헤드라인M" charset="0"/>
                  <a:ea typeface="HY헤드라인M" charset="0"/>
                </a:rPr>
                <a:t>주제 선정</a:t>
              </a:r>
              <a:endParaRPr lang="ko-KR" altLang="en-US"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229" name="텍스트 상자 228"/>
            <p:cNvSpPr txBox="1">
              <a:spLocks/>
            </p:cNvSpPr>
            <p:nvPr/>
          </p:nvSpPr>
          <p:spPr>
            <a:xfrm rot="0">
              <a:off x="1762125" y="314325"/>
              <a:ext cx="48768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chemeClr val="accent5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01</a:t>
              </a:r>
              <a:endParaRPr lang="ko-KR" altLang="en-US" sz="1200" b="1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230" name="도형 229"/>
            <p:cNvSpPr>
              <a:spLocks/>
            </p:cNvSpPr>
            <p:nvPr/>
          </p:nvSpPr>
          <p:spPr>
            <a:xfrm rot="0">
              <a:off x="3110230" y="309880"/>
              <a:ext cx="1306830" cy="240030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1" name="도형 230"/>
            <p:cNvSpPr>
              <a:spLocks/>
            </p:cNvSpPr>
            <p:nvPr/>
          </p:nvSpPr>
          <p:spPr>
            <a:xfrm rot="0">
              <a:off x="4434205" y="309880"/>
              <a:ext cx="1306830" cy="240030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2" name="도형 231"/>
            <p:cNvSpPr>
              <a:spLocks/>
            </p:cNvSpPr>
            <p:nvPr/>
          </p:nvSpPr>
          <p:spPr>
            <a:xfrm rot="0">
              <a:off x="5758180" y="309880"/>
              <a:ext cx="1306830" cy="240030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3" name="도형 232"/>
            <p:cNvSpPr>
              <a:spLocks/>
            </p:cNvSpPr>
            <p:nvPr/>
          </p:nvSpPr>
          <p:spPr>
            <a:xfrm rot="0">
              <a:off x="7082155" y="309880"/>
              <a:ext cx="1306830" cy="240030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4" name="도형 233"/>
            <p:cNvSpPr>
              <a:spLocks/>
            </p:cNvSpPr>
            <p:nvPr/>
          </p:nvSpPr>
          <p:spPr>
            <a:xfrm rot="0">
              <a:off x="8406130" y="309880"/>
              <a:ext cx="1306830" cy="240030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5" name="텍스트 상자 234"/>
            <p:cNvSpPr txBox="1">
              <a:spLocks/>
            </p:cNvSpPr>
            <p:nvPr/>
          </p:nvSpPr>
          <p:spPr>
            <a:xfrm rot="0">
              <a:off x="6115050" y="309880"/>
              <a:ext cx="79248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DB 설계</a:t>
              </a:r>
              <a:endParaRPr lang="ko-KR" altLang="en-US" sz="1200" b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6" name="텍스트 상자 235"/>
            <p:cNvSpPr txBox="1">
              <a:spLocks/>
            </p:cNvSpPr>
            <p:nvPr/>
          </p:nvSpPr>
          <p:spPr>
            <a:xfrm rot="0">
              <a:off x="7310755" y="309880"/>
              <a:ext cx="113030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DAO,DTO설계</a:t>
              </a:r>
              <a:endParaRPr lang="ko-KR" altLang="en-US" sz="1200" b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7" name="텍스트 상자 236"/>
            <p:cNvSpPr txBox="1">
              <a:spLocks/>
            </p:cNvSpPr>
            <p:nvPr/>
          </p:nvSpPr>
          <p:spPr>
            <a:xfrm rot="0">
              <a:off x="8644255" y="309880"/>
              <a:ext cx="1139825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프로젝트시연</a:t>
              </a:r>
              <a:endParaRPr lang="ko-KR" altLang="en-US" sz="1200" b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8" name="텍스트 상자 237"/>
            <p:cNvSpPr txBox="1">
              <a:spLocks/>
            </p:cNvSpPr>
            <p:nvPr/>
          </p:nvSpPr>
          <p:spPr>
            <a:xfrm rot="0">
              <a:off x="3100705" y="309880"/>
              <a:ext cx="48768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rgbClr val="2B2D39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02</a:t>
              </a:r>
              <a:endParaRPr lang="ko-KR" altLang="en-US" sz="1200" b="1">
                <a:solidFill>
                  <a:srgbClr val="2B2D39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239" name="텍스트 상자 238"/>
            <p:cNvSpPr txBox="1">
              <a:spLocks/>
            </p:cNvSpPr>
            <p:nvPr/>
          </p:nvSpPr>
          <p:spPr>
            <a:xfrm rot="0">
              <a:off x="4434205" y="309880"/>
              <a:ext cx="48768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rgbClr val="2B2D39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03</a:t>
              </a:r>
              <a:endParaRPr lang="ko-KR" altLang="en-US" sz="1200" b="1">
                <a:solidFill>
                  <a:srgbClr val="2B2D39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240" name="텍스트 상자 239"/>
            <p:cNvSpPr txBox="1">
              <a:spLocks/>
            </p:cNvSpPr>
            <p:nvPr/>
          </p:nvSpPr>
          <p:spPr>
            <a:xfrm rot="0">
              <a:off x="5767705" y="309880"/>
              <a:ext cx="48768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rgbClr val="2B2D39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04</a:t>
              </a:r>
              <a:endParaRPr lang="ko-KR" altLang="en-US" sz="1200" b="1">
                <a:solidFill>
                  <a:srgbClr val="2B2D39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241" name="텍스트 상자 240"/>
            <p:cNvSpPr txBox="1">
              <a:spLocks/>
            </p:cNvSpPr>
            <p:nvPr/>
          </p:nvSpPr>
          <p:spPr>
            <a:xfrm rot="0">
              <a:off x="7072630" y="309880"/>
              <a:ext cx="48768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rgbClr val="2B2D39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05</a:t>
              </a:r>
              <a:endParaRPr lang="ko-KR" altLang="en-US" sz="1200" b="1">
                <a:solidFill>
                  <a:srgbClr val="2B2D39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242" name="텍스트 상자 241"/>
            <p:cNvSpPr txBox="1">
              <a:spLocks/>
            </p:cNvSpPr>
            <p:nvPr/>
          </p:nvSpPr>
          <p:spPr>
            <a:xfrm rot="0">
              <a:off x="8396605" y="309880"/>
              <a:ext cx="48768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rgbClr val="2B2D39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06</a:t>
              </a:r>
              <a:endParaRPr lang="ko-KR" altLang="en-US" sz="1200" b="1">
                <a:solidFill>
                  <a:srgbClr val="2B2D39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243" name="텍스트 상자 242"/>
            <p:cNvSpPr txBox="1">
              <a:spLocks/>
            </p:cNvSpPr>
            <p:nvPr/>
          </p:nvSpPr>
          <p:spPr>
            <a:xfrm rot="0">
              <a:off x="4705350" y="314325"/>
              <a:ext cx="1049655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기능 및 구현</a:t>
              </a: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4" name="텍스트 상자 243"/>
            <p:cNvSpPr txBox="1">
              <a:spLocks/>
            </p:cNvSpPr>
            <p:nvPr/>
          </p:nvSpPr>
          <p:spPr>
            <a:xfrm rot="0">
              <a:off x="3472180" y="309880"/>
              <a:ext cx="911225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개발 환경</a:t>
              </a:r>
              <a:endParaRPr lang="ko-KR" altLang="en-US" sz="1200" b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01" name="그림 20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692150" y="1341755"/>
            <a:ext cx="3855085" cy="5101590"/>
          </a:xfrm>
          <a:prstGeom prst="rect"/>
          <a:noFill/>
          <a:effectLst>
            <a:innerShdw blurRad="114300" dist="0" dir="0">
              <a:srgbClr val="000000"/>
            </a:innerShdw>
          </a:effectLst>
        </p:spPr>
      </p:pic>
      <p:pic>
        <p:nvPicPr>
          <p:cNvPr id="202" name="그림 20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297" b="15729"/>
          <a:stretch>
            <a:fillRect/>
          </a:stretch>
        </p:blipFill>
        <p:spPr>
          <a:xfrm rot="0">
            <a:off x="7109460" y="1341755"/>
            <a:ext cx="4382770" cy="2244090"/>
          </a:xfrm>
          <a:prstGeom prst="rect"/>
          <a:noFill/>
          <a:effectLst>
            <a:innerShdw blurRad="114300" dist="0" dir="0">
              <a:srgbClr val="000000"/>
            </a:innerShdw>
          </a:effectLst>
        </p:spPr>
      </p:pic>
      <p:sp>
        <p:nvSpPr>
          <p:cNvPr id="211" name="도형 210"/>
          <p:cNvSpPr>
            <a:spLocks/>
          </p:cNvSpPr>
          <p:nvPr/>
        </p:nvSpPr>
        <p:spPr>
          <a:xfrm rot="0">
            <a:off x="5013960" y="3324860"/>
            <a:ext cx="1612265" cy="668020"/>
          </a:xfrm>
          <a:prstGeom prst="rightArrow"/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12" name="그림 2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7171690" y="3866515"/>
            <a:ext cx="4323080" cy="2519680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  <p:sp>
        <p:nvSpPr>
          <p:cNvPr id="213" name="텍스트 상자 212"/>
          <p:cNvSpPr txBox="1">
            <a:spLocks/>
          </p:cNvSpPr>
          <p:nvPr/>
        </p:nvSpPr>
        <p:spPr>
          <a:xfrm rot="0">
            <a:off x="1757045" y="927100"/>
            <a:ext cx="186944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spc="-150">
                <a:solidFill>
                  <a:srgbClr val="FF0000"/>
                </a:solidFill>
                <a:latin typeface="HY헤드라인M" charset="0"/>
                <a:ea typeface="HY헤드라인M" charset="0"/>
              </a:rPr>
              <a:t>페이지 기초 설계</a:t>
            </a:r>
            <a:endParaRPr lang="ko-KR" altLang="en-US" sz="1800">
              <a:solidFill>
                <a:srgbClr val="FF0000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214" name="텍스트 상자 213"/>
          <p:cNvSpPr txBox="1">
            <a:spLocks/>
          </p:cNvSpPr>
          <p:nvPr/>
        </p:nvSpPr>
        <p:spPr>
          <a:xfrm rot="0">
            <a:off x="8402955" y="918210"/>
            <a:ext cx="1791335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spc="-150">
                <a:solidFill>
                  <a:srgbClr val="FF0000"/>
                </a:solidFill>
                <a:latin typeface="HY헤드라인M" charset="0"/>
                <a:ea typeface="HY헤드라인M" charset="0"/>
              </a:rPr>
              <a:t>실제 구현 페이지</a:t>
            </a:r>
            <a:endParaRPr lang="ko-KR" altLang="en-US" sz="1800">
              <a:solidFill>
                <a:srgbClr val="FF0000"/>
              </a:solidFill>
              <a:latin typeface="HY헤드라인M" charset="0"/>
              <a:ea typeface="HY헤드라인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 descr="C:/Users/ITWILL/AppData/Roaming/PolarisOffice/ETemp/6240_17862808/fImage22193023854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90" y="0"/>
            <a:ext cx="11325225" cy="6858635"/>
          </a:xfrm>
          <a:prstGeom prst="rect"/>
          <a:noFill/>
        </p:spPr>
      </p:pic>
      <p:sp>
        <p:nvSpPr>
          <p:cNvPr id="30" name="도형 29"/>
          <p:cNvSpPr>
            <a:spLocks/>
          </p:cNvSpPr>
          <p:nvPr/>
        </p:nvSpPr>
        <p:spPr>
          <a:xfrm rot="0">
            <a:off x="-27940" y="-12700"/>
            <a:ext cx="11358245" cy="6868160"/>
          </a:xfrm>
          <a:prstGeom prst="rect"/>
          <a:solidFill>
            <a:schemeClr val="bg1">
              <a:lumMod val="85000"/>
              <a:lumOff val="0"/>
              <a:alpha val="7379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0">
            <a:off x="3691890" y="1914525"/>
            <a:ext cx="7641590" cy="3860165"/>
          </a:xfrm>
          <a:prstGeom prst="rect"/>
          <a:solidFill>
            <a:srgbClr val="2B2D39">
              <a:alpha val="5298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n w="9525" cap="rnd" cmpd="sng">
                <a:noFill/>
                <a:prstDash/>
                <a:bevel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4055110" y="2800985"/>
            <a:ext cx="7280275" cy="12623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7600">
                <a:solidFill>
                  <a:srgbClr val="D1C6AE"/>
                </a:solidFill>
                <a:latin typeface="HY헤드라인M" charset="0"/>
                <a:ea typeface="HY헤드라인M" charset="0"/>
              </a:rPr>
              <a:t>프로젝트 방법론</a:t>
            </a:r>
            <a:endParaRPr lang="ko-KR" altLang="en-US" sz="7600">
              <a:solidFill>
                <a:srgbClr val="D1C6AE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rot="0">
            <a:off x="3701415" y="4942205"/>
            <a:ext cx="7637145" cy="117475"/>
          </a:xfrm>
          <a:prstGeom prst="rect"/>
          <a:solidFill>
            <a:srgbClr val="E0D7C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 rot="0">
            <a:off x="8046720" y="5062855"/>
            <a:ext cx="5086350" cy="709295"/>
            <a:chOff x="8046720" y="5062855"/>
            <a:chExt cx="5086350" cy="709295"/>
          </a:xfrm>
        </p:grpSpPr>
        <p:sp>
          <p:nvSpPr>
            <p:cNvPr id="44" name="텍스트 상자 43"/>
            <p:cNvSpPr txBox="1">
              <a:spLocks/>
            </p:cNvSpPr>
            <p:nvPr/>
          </p:nvSpPr>
          <p:spPr>
            <a:xfrm rot="0">
              <a:off x="8507730" y="5062855"/>
              <a:ext cx="4625975" cy="64833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 &amp;</a:t>
              </a:r>
              <a:r>
                <a:rPr sz="3600">
                  <a:ln w="9525" cap="rnd" cmpd="sng">
                    <a:noFill/>
                    <a:prstDash/>
                    <a:bevel/>
                  </a:ln>
                  <a:solidFill>
                    <a:schemeClr val="tx1"/>
                  </a:solidFill>
                  <a:effectLst>
                    <a:outerShdw sx="100000" sy="100000" blurRad="50800" dist="38100" dir="2700000" rotWithShape="0" algn="tl">
                      <a:srgbClr val="000000"/>
                    </a:outerShdw>
                  </a:effectLst>
                  <a:latin typeface="HY헤드라인M" charset="0"/>
                  <a:ea typeface="HY헤드라인M" charset="0"/>
                </a:rPr>
                <a:t> </a:t>
              </a:r>
              <a:r>
                <a:rPr sz="360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Run</a:t>
              </a:r>
              <a:endParaRPr lang="ko-KR" altLang="en-US" sz="36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45" name="그림 44" descr="C:/Users/ITWILL/AppData/Roaming/PolarisOffice/ETemp/6240_17862808/fImage140984946500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8046720" y="5153025"/>
              <a:ext cx="506730" cy="507365"/>
            </a:xfrm>
            <a:prstGeom prst="rect"/>
            <a:noFill/>
          </p:spPr>
        </p:pic>
        <p:sp>
          <p:nvSpPr>
            <p:cNvPr id="46" name="텍스트 상자 45"/>
            <p:cNvSpPr txBox="1">
              <a:spLocks/>
            </p:cNvSpPr>
            <p:nvPr/>
          </p:nvSpPr>
          <p:spPr>
            <a:xfrm rot="0">
              <a:off x="10496550" y="5401310"/>
              <a:ext cx="1834515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ln w="9525" cap="rnd" cmpd="sng">
                    <a:noFill/>
                    <a:prstDash/>
                    <a:bevel/>
                  </a:ln>
                  <a:solidFill>
                    <a:srgbClr val="E0D7CA"/>
                  </a:solidFill>
                  <a:effectLst>
                    <a:outerShdw sx="100000" sy="100000" blurRad="50800" dist="38100" dir="0" rotWithShape="0" algn="l">
                      <a:srgbClr val="000000"/>
                    </a:outerShdw>
                  </a:effectLst>
                  <a:latin typeface="HY헤드라인M" charset="0"/>
                  <a:ea typeface="HY헤드라인M" charset="0"/>
                </a:rPr>
                <a:t>Team3</a:t>
              </a:r>
              <a:endParaRPr lang="ko-KR" altLang="en-US" sz="1800">
                <a:ln w="9525" cap="rnd" cmpd="sng">
                  <a:noFill/>
                  <a:prstDash/>
                  <a:bevel/>
                </a:ln>
                <a:solidFill>
                  <a:srgbClr val="E0D7CA"/>
                </a:solidFill>
                <a:latin typeface="HY헤드라인M" charset="0"/>
                <a:ea typeface="HY헤드라인M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도형 199"/>
          <p:cNvSpPr>
            <a:spLocks/>
          </p:cNvSpPr>
          <p:nvPr/>
        </p:nvSpPr>
        <p:spPr>
          <a:xfrm rot="0">
            <a:off x="203200" y="515620"/>
            <a:ext cx="11774805" cy="6098540"/>
          </a:xfrm>
          <a:prstGeom prst="rect"/>
          <a:solidFill>
            <a:schemeClr val="bg1"/>
          </a:solidFill>
          <a:ln w="0">
            <a:noFill/>
            <a:prstDash/>
          </a:ln>
          <a:effectLst>
            <a:outerShdw sx="100000" sy="100000" blurRad="279400" dist="101600" dir="5400000" rotWithShape="0" algn="t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 strike="noStrik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92" name="도형 191"/>
          <p:cNvSpPr>
            <a:spLocks/>
          </p:cNvSpPr>
          <p:nvPr/>
        </p:nvSpPr>
        <p:spPr>
          <a:xfrm rot="0" flipH="1">
            <a:off x="203200" y="0"/>
            <a:ext cx="11774170" cy="878205"/>
          </a:xfrm>
          <a:prstGeom prst="rect"/>
          <a:solidFill>
            <a:srgbClr val="2B2D39"/>
          </a:solidFill>
          <a:ln w="0">
            <a:noFill/>
            <a:prstDash/>
          </a:ln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b="0" strike="noStrike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0">
            <a:off x="1099185" y="0"/>
            <a:ext cx="5828665" cy="87820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ctr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i="1" b="0" strike="noStrike">
                <a:solidFill>
                  <a:srgbClr val="B8A085"/>
                </a:solidFill>
                <a:latin typeface="Arial" charset="0"/>
                <a:ea typeface="Arial" charset="0"/>
              </a:rPr>
              <a:t>프로</a:t>
            </a:r>
            <a:r>
              <a:rPr lang="en-US" altLang="ko-KR" sz="1800" cap="none" i="1" b="0" strike="noStrike">
                <a:solidFill>
                  <a:srgbClr val="B8A085"/>
                </a:solidFill>
                <a:latin typeface="Arial" charset="0"/>
                <a:ea typeface="Arial" charset="0"/>
              </a:rPr>
              <a:t>젝트</a:t>
            </a:r>
            <a:r>
              <a:rPr lang="en-US" altLang="ko-KR" sz="1800" cap="none" i="1" b="0" strike="noStrike">
                <a:solidFill>
                  <a:srgbClr val="B8A085"/>
                </a:solidFill>
                <a:latin typeface="Arial" charset="0"/>
                <a:ea typeface="Arial" charset="0"/>
              </a:rPr>
              <a:t> 방법</a:t>
            </a:r>
            <a:r>
              <a:rPr lang="en-US" altLang="ko-KR" sz="1800" cap="none" i="1" b="0" strike="noStrike">
                <a:solidFill>
                  <a:srgbClr val="B8A085"/>
                </a:solidFill>
                <a:latin typeface="Arial" charset="0"/>
                <a:ea typeface="Arial" charset="0"/>
              </a:rPr>
              <a:t>론</a:t>
            </a:r>
            <a:r>
              <a:rPr lang="en-US" altLang="ko-KR" sz="1800" cap="none" i="1" b="0" strike="noStrike">
                <a:solidFill>
                  <a:srgbClr val="B8A085"/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2400" cap="none" i="1" b="1" strike="noStrike">
                <a:solidFill>
                  <a:srgbClr val="B8A085"/>
                </a:solidFill>
                <a:latin typeface="Arial" charset="0"/>
                <a:ea typeface="Arial" charset="0"/>
              </a:rPr>
              <a:t>Proj</a:t>
            </a:r>
            <a:r>
              <a:rPr lang="en-US" altLang="ko-KR" sz="2400" cap="none" i="1" b="1" strike="noStrike">
                <a:solidFill>
                  <a:srgbClr val="B8A085"/>
                </a:solidFill>
                <a:latin typeface="Arial" charset="0"/>
                <a:ea typeface="Arial" charset="0"/>
              </a:rPr>
              <a:t>e</a:t>
            </a:r>
            <a:r>
              <a:rPr lang="en-US" altLang="ko-KR" sz="2400" cap="none" i="1" b="1" strike="noStrike">
                <a:solidFill>
                  <a:srgbClr val="B8A085"/>
                </a:solidFill>
                <a:latin typeface="Arial" charset="0"/>
                <a:ea typeface="Arial" charset="0"/>
              </a:rPr>
              <a:t>ct Me</a:t>
            </a:r>
            <a:r>
              <a:rPr lang="en-US" altLang="ko-KR" sz="2400" cap="none" i="1" b="1" strike="noStrike">
                <a:solidFill>
                  <a:srgbClr val="B8A085"/>
                </a:solidFill>
                <a:latin typeface="Arial" charset="0"/>
                <a:ea typeface="Arial" charset="0"/>
              </a:rPr>
              <a:t>t</a:t>
            </a:r>
            <a:r>
              <a:rPr lang="en-US" altLang="ko-KR" sz="2400" cap="none" i="1" b="1" strike="noStrike">
                <a:solidFill>
                  <a:srgbClr val="B8A085"/>
                </a:solidFill>
                <a:latin typeface="Arial" charset="0"/>
                <a:ea typeface="Arial" charset="0"/>
              </a:rPr>
              <a:t>h</a:t>
            </a:r>
            <a:r>
              <a:rPr lang="en-US" altLang="ko-KR" sz="2400" cap="none" i="1" b="1" strike="noStrike">
                <a:solidFill>
                  <a:srgbClr val="B8A085"/>
                </a:solidFill>
                <a:latin typeface="Arial" charset="0"/>
                <a:ea typeface="Arial" charset="0"/>
              </a:rPr>
              <a:t>odol</a:t>
            </a:r>
            <a:r>
              <a:rPr lang="en-US" altLang="ko-KR" sz="2400" cap="none" i="1" b="1" strike="noStrike">
                <a:solidFill>
                  <a:srgbClr val="B8A085"/>
                </a:solidFill>
                <a:latin typeface="Arial" charset="0"/>
                <a:ea typeface="Arial" charset="0"/>
              </a:rPr>
              <a:t>o</a:t>
            </a:r>
            <a:r>
              <a:rPr lang="en-US" altLang="ko-KR" sz="2400" cap="none" i="1" b="1" strike="noStrike">
                <a:solidFill>
                  <a:srgbClr val="B8A085"/>
                </a:solidFill>
                <a:latin typeface="Arial" charset="0"/>
                <a:ea typeface="Arial" charset="0"/>
              </a:rPr>
              <a:t>d</a:t>
            </a:r>
            <a:r>
              <a:rPr lang="en-US" altLang="ko-KR" sz="2400" cap="none" i="1" b="1" strike="noStrike">
                <a:solidFill>
                  <a:srgbClr val="B8A085"/>
                </a:solidFill>
                <a:latin typeface="Arial" charset="0"/>
                <a:ea typeface="Arial" charset="0"/>
              </a:rPr>
              <a:t>gy</a:t>
            </a:r>
            <a:endParaRPr lang="ko-KR" altLang="en-US" sz="2400" cap="none" i="1" b="1" strike="noStrike">
              <a:solidFill>
                <a:srgbClr val="B8A085"/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cap="none" b="1" strike="noStrike">
                <a:solidFill>
                  <a:srgbClr val="B8A085"/>
                </a:solidFill>
                <a:latin typeface="Arial" charset="0"/>
                <a:ea typeface="Arial" charset="0"/>
              </a:rPr>
              <a:t>L</a:t>
            </a:r>
            <a:r>
              <a:rPr lang="en-US" altLang="ko-KR" sz="600" cap="none" b="1" strike="noStrike">
                <a:solidFill>
                  <a:srgbClr val="B8A085"/>
                </a:solidFill>
                <a:latin typeface="Arial" charset="0"/>
                <a:ea typeface="Arial" charset="0"/>
              </a:rPr>
              <a:t>ea</a:t>
            </a:r>
            <a:r>
              <a:rPr lang="en-US" altLang="ko-KR" sz="600" cap="none" b="1" strike="noStrike">
                <a:solidFill>
                  <a:srgbClr val="B8A085"/>
                </a:solidFill>
                <a:latin typeface="Arial" charset="0"/>
                <a:ea typeface="Arial" charset="0"/>
              </a:rPr>
              <a:t>r</a:t>
            </a:r>
            <a:r>
              <a:rPr lang="en-US" altLang="ko-KR" sz="600" cap="none" b="1" strike="noStrike">
                <a:solidFill>
                  <a:srgbClr val="B8A085"/>
                </a:solidFill>
                <a:latin typeface="Arial" charset="0"/>
                <a:ea typeface="Arial" charset="0"/>
              </a:rPr>
              <a:t>n </a:t>
            </a:r>
            <a:r>
              <a:rPr lang="en-US" altLang="ko-KR" sz="600" cap="none" b="1" strike="noStrike">
                <a:solidFill>
                  <a:srgbClr val="B8A085"/>
                </a:solidFill>
                <a:latin typeface="Arial" charset="0"/>
                <a:ea typeface="Arial" charset="0"/>
              </a:rPr>
              <a:t>&amp;</a:t>
            </a:r>
            <a:r>
              <a:rPr lang="en-US" altLang="ko-KR" sz="600" cap="none" b="1" strike="noStrike">
                <a:solidFill>
                  <a:srgbClr val="B8A085"/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600" cap="none" b="1" strike="noStrike">
                <a:solidFill>
                  <a:srgbClr val="B8A085"/>
                </a:solidFill>
                <a:latin typeface="Arial" charset="0"/>
                <a:ea typeface="Arial" charset="0"/>
              </a:rPr>
              <a:t>R</a:t>
            </a:r>
            <a:r>
              <a:rPr lang="en-US" altLang="ko-KR" sz="600" cap="none" b="1" strike="noStrike">
                <a:solidFill>
                  <a:srgbClr val="B8A085"/>
                </a:solidFill>
                <a:latin typeface="Arial" charset="0"/>
                <a:ea typeface="Arial" charset="0"/>
              </a:rPr>
              <a:t>un</a:t>
            </a:r>
            <a:endParaRPr lang="ko-KR" altLang="en-US" sz="600" cap="none" b="1" strike="noStrike">
              <a:solidFill>
                <a:srgbClr val="B8A085"/>
              </a:solidFill>
              <a:latin typeface="Arial" charset="0"/>
              <a:ea typeface="Arial" charset="0"/>
            </a:endParaRPr>
          </a:p>
        </p:txBody>
      </p:sp>
      <p:pic>
        <p:nvPicPr>
          <p:cNvPr id="201" name="그림 20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363855" y="1611630"/>
            <a:ext cx="2560320" cy="1957070"/>
          </a:xfrm>
          <a:prstGeom prst="rect"/>
          <a:noFill/>
          <a:effectLst>
            <a:innerShdw blurRad="114300" dist="0" dir="0">
              <a:srgbClr val="000000"/>
            </a:innerShdw>
          </a:effectLst>
        </p:spPr>
      </p:pic>
      <p:grpSp>
        <p:nvGrpSpPr>
          <p:cNvPr id="202" name="그룹 201"/>
          <p:cNvGrpSpPr/>
          <p:nvPr/>
        </p:nvGrpSpPr>
        <p:grpSpPr>
          <a:xfrm rot="0">
            <a:off x="196850" y="987425"/>
            <a:ext cx="2718435" cy="566420"/>
            <a:chOff x="196850" y="987425"/>
            <a:chExt cx="2718435" cy="566420"/>
          </a:xfrm>
        </p:grpSpPr>
        <p:sp>
          <p:nvSpPr>
            <p:cNvPr id="203" name="도형 202"/>
            <p:cNvSpPr>
              <a:spLocks/>
            </p:cNvSpPr>
            <p:nvPr/>
          </p:nvSpPr>
          <p:spPr>
            <a:xfrm rot="21000000">
              <a:off x="196850" y="1122680"/>
              <a:ext cx="2022475" cy="431165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204" name="도형 203"/>
            <p:cNvSpPr>
              <a:spLocks/>
            </p:cNvSpPr>
            <p:nvPr/>
          </p:nvSpPr>
          <p:spPr>
            <a:xfrm rot="0">
              <a:off x="422910" y="987425"/>
              <a:ext cx="2492375" cy="390525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Aga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i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l 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m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o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de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l</a:t>
              </a:r>
              <a:endParaRPr lang="ko-KR" altLang="en-US" sz="1200" cap="none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</p:grpSp>
      <p:grpSp>
        <p:nvGrpSpPr>
          <p:cNvPr id="206" name="그룹 205"/>
          <p:cNvGrpSpPr/>
          <p:nvPr/>
        </p:nvGrpSpPr>
        <p:grpSpPr>
          <a:xfrm rot="0">
            <a:off x="207645" y="3717290"/>
            <a:ext cx="2718435" cy="566420"/>
            <a:chOff x="207645" y="3717290"/>
            <a:chExt cx="2718435" cy="566420"/>
          </a:xfrm>
        </p:grpSpPr>
        <p:sp>
          <p:nvSpPr>
            <p:cNvPr id="207" name="도형 206"/>
            <p:cNvSpPr>
              <a:spLocks/>
            </p:cNvSpPr>
            <p:nvPr/>
          </p:nvSpPr>
          <p:spPr>
            <a:xfrm rot="21000000">
              <a:off x="207645" y="3852545"/>
              <a:ext cx="2022475" cy="431165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208" name="도형 207"/>
            <p:cNvSpPr>
              <a:spLocks/>
            </p:cNvSpPr>
            <p:nvPr/>
          </p:nvSpPr>
          <p:spPr>
            <a:xfrm rot="0">
              <a:off x="433705" y="3717290"/>
              <a:ext cx="2492375" cy="390525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W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a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t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e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rf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a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l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l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 mode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l</a:t>
              </a:r>
              <a:endParaRPr lang="ko-KR" altLang="en-US" sz="1200" cap="none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209" name="도형 208"/>
          <p:cNvSpPr>
            <a:spLocks/>
          </p:cNvSpPr>
          <p:nvPr/>
        </p:nvSpPr>
        <p:spPr>
          <a:xfrm rot="0" flipH="1">
            <a:off x="3144520" y="3719195"/>
            <a:ext cx="2944495" cy="2466340"/>
          </a:xfrm>
          <a:prstGeom prst="rect"/>
          <a:gradFill rotWithShape="1">
            <a:gsLst>
              <a:gs pos="0">
                <a:srgbClr val="1C1D26"/>
              </a:gs>
              <a:gs pos="56000">
                <a:srgbClr val="2B2D39"/>
              </a:gs>
              <a:gs pos="100000">
                <a:srgbClr val="1C1D26"/>
              </a:gs>
            </a:gsLst>
            <a:lin ang="1200000"/>
          </a:gra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  <a:effectLst>
            <a:outerShdw sx="77000" sy="77000" blurRad="749300" dist="812800" dir="5400000" rotWithShape="0" algn="t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vert="horz" anchor="ctr">
            <a:no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Wa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t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e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r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fal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l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mo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d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e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l</a:t>
            </a:r>
            <a:endParaRPr lang="ko-KR" altLang="en-US" sz="1400" cap="none" b="1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요구분석 →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설계 → 디자인 →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코딩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→ 개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발</a:t>
            </a:r>
            <a:endParaRPr lang="ko-KR" altLang="en-US" sz="105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순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으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로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순차적으로 이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어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지는 흐름.</a:t>
            </a:r>
            <a:endParaRPr lang="ko-KR" altLang="en-US" sz="105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실제로 각 단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의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경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계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를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명확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히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구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분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하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고,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앞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선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파트의 업무가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완전히 끝난후 다음 단계를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시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작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하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는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것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이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우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리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프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로젝트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의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목적과 시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간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적 문제로인해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불가능 하다고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판단,</a:t>
            </a:r>
            <a:endParaRPr lang="ko-KR" altLang="en-US" sz="105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</p:txBody>
      </p:sp>
      <p:pic>
        <p:nvPicPr>
          <p:cNvPr id="210" name="그림 20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394335" y="4440555"/>
            <a:ext cx="2564765" cy="1746250"/>
          </a:xfrm>
          <a:prstGeom prst="rect"/>
          <a:noFill/>
          <a:effectLst>
            <a:innerShdw blurRad="114300" dist="0" dir="0">
              <a:srgbClr val="000000"/>
            </a:innerShdw>
          </a:effectLst>
        </p:spPr>
      </p:pic>
      <p:sp>
        <p:nvSpPr>
          <p:cNvPr id="213" name="도형 212"/>
          <p:cNvSpPr>
            <a:spLocks/>
          </p:cNvSpPr>
          <p:nvPr/>
        </p:nvSpPr>
        <p:spPr>
          <a:xfrm rot="0">
            <a:off x="6097905" y="4678680"/>
            <a:ext cx="2146935" cy="416560"/>
          </a:xfrm>
          <a:prstGeom prst="rightArrow"/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4" name="도형 213"/>
          <p:cNvSpPr>
            <a:spLocks/>
          </p:cNvSpPr>
          <p:nvPr/>
        </p:nvSpPr>
        <p:spPr>
          <a:xfrm rot="0">
            <a:off x="6082665" y="1719580"/>
            <a:ext cx="2162175" cy="416560"/>
          </a:xfrm>
          <a:prstGeom prst="rightArrow"/>
          <a:solidFill>
            <a:srgbClr val="333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5" name="도형 214"/>
          <p:cNvSpPr>
            <a:spLocks/>
          </p:cNvSpPr>
          <p:nvPr/>
        </p:nvSpPr>
        <p:spPr>
          <a:xfrm rot="0" flipH="1">
            <a:off x="8468995" y="1619250"/>
            <a:ext cx="2962275" cy="3534410"/>
          </a:xfrm>
          <a:prstGeom prst="rect"/>
          <a:gradFill rotWithShape="1">
            <a:gsLst>
              <a:gs pos="0">
                <a:srgbClr val="1C1D26"/>
              </a:gs>
              <a:gs pos="56000">
                <a:srgbClr val="2B2D39"/>
              </a:gs>
              <a:gs pos="100000">
                <a:srgbClr val="1C1D26"/>
              </a:gs>
            </a:gsLst>
            <a:lin ang="1200000"/>
          </a:gra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  <a:effectLst>
            <a:outerShdw sx="77000" sy="77000" blurRad="749300" dist="812800" dir="5400000" rotWithShape="0" algn="t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vert="horz" anchor="ctr">
            <a:no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O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u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r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T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e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a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m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m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o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de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l</a:t>
            </a:r>
            <a:endParaRPr lang="ko-KR" altLang="en-US" sz="1400" cap="none" b="1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따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라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서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우리 조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는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Waterf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a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l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l mode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l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방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식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으로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endParaRPr lang="ko-KR" altLang="en-US" sz="105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요구분석과정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부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터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설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계 과정까지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를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각 단의 경계를 두고 개발하는 것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이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맞다고 판단하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고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계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획을 정하고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A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g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a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i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l mod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e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l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방식으로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D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e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s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ign, Dev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e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l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o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p, Test과정 부분을 시작할때 팀으로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나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눠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서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약 일주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일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주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기로 프로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토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타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입을 만들어 각 팀별로 병합과 브랜치를 나누는것을 반복하며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프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로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젝트를 진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행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함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.</a:t>
            </a:r>
            <a:endParaRPr lang="ko-KR" altLang="en-US" sz="105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</p:txBody>
      </p:sp>
      <p:grpSp>
        <p:nvGrpSpPr>
          <p:cNvPr id="216" name="그룹 215"/>
          <p:cNvGrpSpPr/>
          <p:nvPr/>
        </p:nvGrpSpPr>
        <p:grpSpPr>
          <a:xfrm rot="0">
            <a:off x="8494395" y="963930"/>
            <a:ext cx="2718435" cy="566420"/>
            <a:chOff x="8494395" y="963930"/>
            <a:chExt cx="2718435" cy="566420"/>
          </a:xfrm>
        </p:grpSpPr>
        <p:sp>
          <p:nvSpPr>
            <p:cNvPr id="217" name="도형 216"/>
            <p:cNvSpPr>
              <a:spLocks/>
            </p:cNvSpPr>
            <p:nvPr/>
          </p:nvSpPr>
          <p:spPr>
            <a:xfrm rot="21000000">
              <a:off x="8494395" y="1099185"/>
              <a:ext cx="2022475" cy="431165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218" name="도형 217"/>
            <p:cNvSpPr>
              <a:spLocks/>
            </p:cNvSpPr>
            <p:nvPr/>
          </p:nvSpPr>
          <p:spPr>
            <a:xfrm rot="0">
              <a:off x="8720455" y="963930"/>
              <a:ext cx="2492375" cy="390525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O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u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r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 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Tea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m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 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m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ode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l</a:t>
              </a:r>
              <a:endParaRPr lang="ko-KR" altLang="en-US" sz="1200" cap="none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</p:grpSp>
      <p:pic>
        <p:nvPicPr>
          <p:cNvPr id="219" name="그림 21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389890" y="1611630"/>
            <a:ext cx="2560320" cy="1957070"/>
          </a:xfrm>
          <a:prstGeom prst="rect"/>
          <a:noFill/>
          <a:effectLst>
            <a:innerShdw blurRad="114300" dist="0" dir="0">
              <a:srgbClr val="000000"/>
            </a:innerShdw>
          </a:effectLst>
        </p:spPr>
      </p:pic>
      <p:sp>
        <p:nvSpPr>
          <p:cNvPr id="220" name="도형 219"/>
          <p:cNvSpPr>
            <a:spLocks/>
          </p:cNvSpPr>
          <p:nvPr/>
        </p:nvSpPr>
        <p:spPr>
          <a:xfrm rot="0" flipH="1">
            <a:off x="3141345" y="955040"/>
            <a:ext cx="2912745" cy="2613660"/>
          </a:xfrm>
          <a:prstGeom prst="rect"/>
          <a:gradFill rotWithShape="1">
            <a:gsLst>
              <a:gs pos="0">
                <a:srgbClr val="1C1D26"/>
              </a:gs>
              <a:gs pos="56000">
                <a:srgbClr val="2B2D39"/>
              </a:gs>
              <a:gs pos="100000">
                <a:srgbClr val="1C1D26"/>
              </a:gs>
            </a:gsLst>
            <a:lin ang="1200000"/>
          </a:gra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  <a:effectLst>
            <a:outerShdw sx="77000" sy="77000" blurRad="749300" dist="812800" dir="5400000" rotWithShape="0" algn="t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79705" tIns="45720" rIns="91440" bIns="45720" vert="horz" anchor="ctr">
            <a:no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A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g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ai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l mode</a:t>
            </a:r>
            <a:r>
              <a:rPr lang="en-US" altLang="ko-KR" sz="1400" cap="none" b="1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l</a:t>
            </a:r>
            <a:endParaRPr lang="ko-KR" altLang="en-US" sz="1400" cap="none" b="1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 앞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을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예측하며 개발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하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지 않고,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일정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한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주기를 가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지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고 끊임없이 프로토 타입을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만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들어 내며 필요할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때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마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다 요구사항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을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더하고 수정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하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여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소프트웨어를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개발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해 나가는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방식</a:t>
            </a:r>
            <a:endParaRPr lang="ko-KR" altLang="en-US" sz="105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설계를 처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음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부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터 부딪혀서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하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면 프로젝트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의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일관성과 협업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의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효율성이 부족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하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다고 생각해서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전체를 수렴하기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에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는</a:t>
            </a:r>
            <a:r>
              <a:rPr lang="en-US" altLang="ko-KR" sz="1050" cap="none" b="0" strike="noStrike">
                <a:solidFill>
                  <a:srgbClr val="FFFFFF">
                    <a:lumMod val="85000"/>
                  </a:srgbClr>
                </a:solidFill>
                <a:latin typeface="Arial" charset="0"/>
                <a:ea typeface="Arial" charset="0"/>
              </a:rPr>
              <a:t> 불가능 하다고 판단.</a:t>
            </a:r>
            <a:endParaRPr lang="ko-KR" altLang="en-US" sz="105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cap="none" b="0" strike="noStrike">
              <a:solidFill>
                <a:srgbClr val="FFFFFF">
                  <a:lumMod val="85000"/>
                </a:srgbClr>
              </a:solidFill>
              <a:latin typeface="Arial" charset="0"/>
              <a:ea typeface="Arial" charset="0"/>
            </a:endParaRPr>
          </a:p>
        </p:txBody>
      </p:sp>
      <p:grpSp>
        <p:nvGrpSpPr>
          <p:cNvPr id="221" name="그룹 220"/>
          <p:cNvGrpSpPr/>
          <p:nvPr/>
        </p:nvGrpSpPr>
        <p:grpSpPr>
          <a:xfrm rot="0">
            <a:off x="233680" y="3717290"/>
            <a:ext cx="2718435" cy="566420"/>
            <a:chOff x="233680" y="3717290"/>
            <a:chExt cx="2718435" cy="566420"/>
          </a:xfrm>
        </p:grpSpPr>
        <p:sp>
          <p:nvSpPr>
            <p:cNvPr id="222" name="도형 221"/>
            <p:cNvSpPr>
              <a:spLocks/>
            </p:cNvSpPr>
            <p:nvPr/>
          </p:nvSpPr>
          <p:spPr>
            <a:xfrm rot="21000000">
              <a:off x="233680" y="3852545"/>
              <a:ext cx="2022475" cy="431165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 w="0"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223" name="도형 222"/>
            <p:cNvSpPr>
              <a:spLocks/>
            </p:cNvSpPr>
            <p:nvPr/>
          </p:nvSpPr>
          <p:spPr>
            <a:xfrm rot="0">
              <a:off x="459740" y="3717290"/>
              <a:ext cx="2492375" cy="390525"/>
            </a:xfrm>
            <a:prstGeom prst="parallelogram">
              <a:avLst>
                <a:gd name="adj" fmla="val 25901"/>
              </a:avLst>
            </a:prstGeom>
            <a:gradFill rotWithShape="1">
              <a:gsLst>
                <a:gs pos="0">
                  <a:srgbClr val="C0A47F">
                    <a:shade val="30000"/>
                    <a:satMod val="115000"/>
                  </a:srgbClr>
                </a:gs>
                <a:gs pos="50000">
                  <a:srgbClr val="C0A47F">
                    <a:shade val="67500"/>
                    <a:satMod val="115000"/>
                  </a:srgbClr>
                </a:gs>
                <a:gs pos="100000">
                  <a:srgbClr val="C0A47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W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a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terf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a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ll mo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de</a:t>
              </a:r>
              <a:r>
                <a:rPr lang="en-US" altLang="ko-KR" sz="12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l</a:t>
              </a:r>
              <a:endParaRPr lang="ko-KR" altLang="en-US" sz="1200" cap="none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</p:grp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20370" y="4440555"/>
            <a:ext cx="2564765" cy="1746250"/>
          </a:xfrm>
          <a:prstGeom prst="rect"/>
          <a:noFill/>
          <a:effectLst>
            <a:innerShdw blurRad="114300" dist="0" dir="0">
              <a:srgbClr val="000000"/>
            </a:inn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B2D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10795" y="0"/>
            <a:ext cx="11345545" cy="6859270"/>
          </a:xfrm>
          <a:prstGeom prst="rect"/>
          <a:noFill/>
        </p:spPr>
      </p:pic>
      <p:sp>
        <p:nvSpPr>
          <p:cNvPr id="30" name="도형 29"/>
          <p:cNvSpPr>
            <a:spLocks/>
          </p:cNvSpPr>
          <p:nvPr/>
        </p:nvSpPr>
        <p:spPr>
          <a:xfrm rot="0">
            <a:off x="-10795" y="-12065"/>
            <a:ext cx="11357610" cy="6867525"/>
          </a:xfrm>
          <a:prstGeom prst="rect"/>
          <a:solidFill>
            <a:schemeClr val="bg1">
              <a:lumMod val="85000"/>
              <a:lumOff val="0"/>
              <a:alpha val="7496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0">
            <a:off x="3700780" y="1914525"/>
            <a:ext cx="7640955" cy="3859530"/>
          </a:xfrm>
          <a:prstGeom prst="rect"/>
          <a:solidFill>
            <a:srgbClr val="2B2D39">
              <a:alpha val="5377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n w="9525" cap="rnd" cmpd="sng">
                <a:noFill/>
                <a:prstDash/>
                <a:bevel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6943090" y="2800985"/>
            <a:ext cx="4391660" cy="12623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7600">
                <a:solidFill>
                  <a:srgbClr val="D1C6AE"/>
                </a:solidFill>
                <a:latin typeface="HY헤드라인M" charset="0"/>
                <a:ea typeface="HY헤드라인M" charset="0"/>
              </a:rPr>
              <a:t>개발 환경</a:t>
            </a:r>
            <a:endParaRPr lang="ko-KR" altLang="en-US" sz="7600">
              <a:solidFill>
                <a:srgbClr val="D1C6AE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rot="0">
            <a:off x="3701415" y="4942205"/>
            <a:ext cx="7636510" cy="116840"/>
          </a:xfrm>
          <a:prstGeom prst="rect"/>
          <a:solidFill>
            <a:srgbClr val="E0D7C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3" name="그룹 42"/>
          <p:cNvGrpSpPr/>
          <p:nvPr/>
        </p:nvGrpSpPr>
        <p:grpSpPr>
          <a:xfrm rot="0">
            <a:off x="8046720" y="5062855"/>
            <a:ext cx="5085715" cy="708660"/>
            <a:chOff x="8046720" y="5062855"/>
            <a:chExt cx="5085715" cy="708660"/>
          </a:xfrm>
        </p:grpSpPr>
        <p:sp>
          <p:nvSpPr>
            <p:cNvPr id="44" name="텍스트 상자 43"/>
            <p:cNvSpPr txBox="1">
              <a:spLocks/>
            </p:cNvSpPr>
            <p:nvPr/>
          </p:nvSpPr>
          <p:spPr>
            <a:xfrm rot="0">
              <a:off x="8507730" y="5062855"/>
              <a:ext cx="4625340" cy="64770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 &amp;</a:t>
              </a:r>
              <a:r>
                <a:rPr sz="3600">
                  <a:ln w="9525" cap="rnd" cmpd="sng">
                    <a:noFill/>
                    <a:prstDash/>
                    <a:bevel/>
                  </a:ln>
                  <a:solidFill>
                    <a:schemeClr val="tx1"/>
                  </a:solidFill>
                  <a:effectLst>
                    <a:outerShdw sx="100000" sy="100000" blurRad="50800" dist="38100" dir="2700000" rotWithShape="0" algn="tl">
                      <a:srgbClr val="000000"/>
                    </a:outerShdw>
                  </a:effectLst>
                  <a:latin typeface="HY헤드라인M" charset="0"/>
                  <a:ea typeface="HY헤드라인M" charset="0"/>
                </a:rPr>
                <a:t> </a:t>
              </a:r>
              <a:r>
                <a:rPr sz="360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Run</a:t>
              </a:r>
              <a:endParaRPr lang="ko-KR" altLang="en-US" sz="36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8046720" y="5153025"/>
              <a:ext cx="506095" cy="506730"/>
            </a:xfrm>
            <a:prstGeom prst="rect"/>
            <a:noFill/>
          </p:spPr>
        </p:pic>
        <p:sp>
          <p:nvSpPr>
            <p:cNvPr id="46" name="텍스트 상자 45"/>
            <p:cNvSpPr txBox="1">
              <a:spLocks/>
            </p:cNvSpPr>
            <p:nvPr/>
          </p:nvSpPr>
          <p:spPr>
            <a:xfrm rot="0">
              <a:off x="10496550" y="5401310"/>
              <a:ext cx="1833880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ln w="9525" cap="rnd" cmpd="sng">
                    <a:noFill/>
                    <a:prstDash/>
                    <a:bevel/>
                  </a:ln>
                  <a:solidFill>
                    <a:srgbClr val="E0D7CA"/>
                  </a:solidFill>
                  <a:effectLst>
                    <a:outerShdw sx="100000" sy="100000" blurRad="50800" dist="38100" dir="0" rotWithShape="0" algn="l">
                      <a:srgbClr val="000000"/>
                    </a:outerShdw>
                  </a:effectLst>
                  <a:latin typeface="HY헤드라인M" charset="0"/>
                  <a:ea typeface="HY헤드라인M" charset="0"/>
                </a:rPr>
                <a:t>Team3</a:t>
              </a:r>
              <a:endParaRPr lang="ko-KR" altLang="en-US" sz="1800">
                <a:ln w="9525" cap="rnd" cmpd="sng">
                  <a:noFill/>
                  <a:prstDash/>
                  <a:bevel/>
                </a:ln>
                <a:solidFill>
                  <a:srgbClr val="E0D7CA"/>
                </a:solidFill>
                <a:latin typeface="HY헤드라인M" charset="0"/>
                <a:ea typeface="HY헤드라인M" charset="0"/>
              </a:endParaRPr>
            </a:p>
          </p:txBody>
        </p:sp>
      </p:grpSp>
      <p:sp>
        <p:nvSpPr>
          <p:cNvPr id="47" name="텍스트 상자 46"/>
          <p:cNvSpPr txBox="1">
            <a:spLocks/>
          </p:cNvSpPr>
          <p:nvPr/>
        </p:nvSpPr>
        <p:spPr>
          <a:xfrm>
            <a:off x="3703955" y="1915795"/>
            <a:ext cx="97536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400" b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0</a:t>
            </a:r>
            <a:r>
              <a:rPr sz="5400" b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5400" b="1">
              <a:solidFill>
                <a:schemeClr val="tx2">
                  <a:lumMod val="40000"/>
                  <a:lumOff val="60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DFD8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도형 160"/>
          <p:cNvSpPr>
            <a:spLocks/>
          </p:cNvSpPr>
          <p:nvPr/>
        </p:nvSpPr>
        <p:spPr>
          <a:xfrm rot="0">
            <a:off x="257175" y="193675"/>
            <a:ext cx="11725275" cy="6671310"/>
          </a:xfrm>
          <a:prstGeom prst="round2SameRect">
            <a:avLst>
              <a:gd name="adj1" fmla="val 5276"/>
              <a:gd name="adj2" fmla="val 0"/>
            </a:avLst>
          </a:prstGeom>
          <a:pattFill prst="pct30">
            <a:fgClr>
              <a:srgbClr val="DFD8C7"/>
            </a:fgClr>
            <a:bgClr>
              <a:schemeClr val="bg1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HY헤드라인M" charset="0"/>
              <a:ea typeface="HY헤드라인M" charset="0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247650" y="203200"/>
            <a:ext cx="11720830" cy="398780"/>
            <a:chOff x="247650" y="203200"/>
            <a:chExt cx="11720830" cy="398780"/>
          </a:xfrm>
        </p:grpSpPr>
        <p:grpSp>
          <p:nvGrpSpPr>
            <p:cNvPr id="127" name="그룹 126"/>
            <p:cNvGrpSpPr/>
            <p:nvPr/>
          </p:nvGrpSpPr>
          <p:grpSpPr>
            <a:xfrm>
              <a:off x="247650" y="203200"/>
              <a:ext cx="11720830" cy="352425"/>
              <a:chOff x="247650" y="203200"/>
              <a:chExt cx="11720830" cy="352425"/>
            </a:xfrm>
          </p:grpSpPr>
          <p:sp>
            <p:nvSpPr>
              <p:cNvPr id="128" name="도형 127"/>
              <p:cNvSpPr>
                <a:spLocks/>
              </p:cNvSpPr>
              <p:nvPr/>
            </p:nvSpPr>
            <p:spPr>
              <a:xfrm rot="0">
                <a:off x="247650" y="203200"/>
                <a:ext cx="11721465" cy="353060"/>
              </a:xfrm>
              <a:prstGeom prst="round2SameRect">
                <a:avLst>
                  <a:gd name="adj1" fmla="val 38342"/>
                  <a:gd name="adj2" fmla="val 2763"/>
                </a:avLst>
              </a:prstGeom>
              <a:solidFill>
                <a:srgbClr val="2B2D3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grpSp>
            <p:nvGrpSpPr>
              <p:cNvPr id="129" name="그룹 128"/>
              <p:cNvGrpSpPr/>
              <p:nvPr/>
            </p:nvGrpSpPr>
            <p:grpSpPr>
              <a:xfrm>
                <a:off x="11328400" y="338455"/>
                <a:ext cx="405765" cy="81915"/>
                <a:chOff x="11328400" y="338455"/>
                <a:chExt cx="405765" cy="81915"/>
              </a:xfrm>
            </p:grpSpPr>
            <p:sp>
              <p:nvSpPr>
                <p:cNvPr id="130" name="도형 129"/>
                <p:cNvSpPr>
                  <a:spLocks/>
                </p:cNvSpPr>
                <p:nvPr/>
              </p:nvSpPr>
              <p:spPr>
                <a:xfrm rot="0">
                  <a:off x="11656695" y="342900"/>
                  <a:ext cx="78105" cy="78105"/>
                </a:xfrm>
                <a:prstGeom prst="ellipse"/>
                <a:solidFill>
                  <a:schemeClr val="accent1"/>
                </a:solidFill>
                <a:ln w="0">
                  <a:noFill/>
                  <a:prstDash/>
                </a:ln>
                <a:effectLst>
                  <a:glow rad="63500">
                    <a:schemeClr val="accent1">
                      <a:alpha val="40035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31" name="도형 130"/>
                <p:cNvSpPr>
                  <a:spLocks/>
                </p:cNvSpPr>
                <p:nvPr/>
              </p:nvSpPr>
              <p:spPr>
                <a:xfrm rot="0">
                  <a:off x="11328400" y="338455"/>
                  <a:ext cx="78105" cy="78105"/>
                </a:xfrm>
                <a:prstGeom prst="ellipse"/>
                <a:solidFill>
                  <a:srgbClr val="FF0000"/>
                </a:solidFill>
                <a:ln w="0">
                  <a:noFill/>
                  <a:prstDash/>
                </a:ln>
                <a:effectLst>
                  <a:glow rad="63500">
                    <a:srgbClr val="FF0066">
                      <a:alpha val="40035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32" name="도형 131"/>
                <p:cNvSpPr>
                  <a:spLocks/>
                </p:cNvSpPr>
                <p:nvPr/>
              </p:nvSpPr>
              <p:spPr>
                <a:xfrm rot="0">
                  <a:off x="11490325" y="338455"/>
                  <a:ext cx="78105" cy="78105"/>
                </a:xfrm>
                <a:prstGeom prst="ellipse"/>
                <a:solidFill>
                  <a:srgbClr val="FFFF00"/>
                </a:solidFill>
                <a:ln w="0">
                  <a:noFill/>
                  <a:prstDash/>
                </a:ln>
                <a:effectLst>
                  <a:glow rad="63500">
                    <a:schemeClr val="accent4">
                      <a:alpha val="40035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sp>
          <p:nvSpPr>
            <p:cNvPr id="133" name="도형 132"/>
            <p:cNvSpPr>
              <a:spLocks/>
            </p:cNvSpPr>
            <p:nvPr/>
          </p:nvSpPr>
          <p:spPr>
            <a:xfrm rot="0">
              <a:off x="436245" y="323850"/>
              <a:ext cx="1306830" cy="240030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556260" y="314325"/>
              <a:ext cx="1233805" cy="278130"/>
              <a:chOff x="556260" y="314325"/>
              <a:chExt cx="1233805" cy="278130"/>
            </a:xfrm>
          </p:grpSpPr>
          <p:sp>
            <p:nvSpPr>
              <p:cNvPr id="135" name="텍스트 상자 134"/>
              <p:cNvSpPr txBox="1">
                <a:spLocks/>
              </p:cNvSpPr>
              <p:nvPr/>
            </p:nvSpPr>
            <p:spPr>
              <a:xfrm rot="0">
                <a:off x="729615" y="314325"/>
                <a:ext cx="1061085" cy="278765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89535" tIns="46355" rIns="89535" bIns="46355" numCol="1" vert="horz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>
                    <a:solidFill>
                      <a:schemeClr val="tx1"/>
                    </a:solidFill>
                    <a:latin typeface="HY헤드라인M" charset="0"/>
                    <a:ea typeface="HY헤드라인M" charset="0"/>
                  </a:rPr>
                  <a:t>Learn&amp;Run</a:t>
                </a:r>
                <a:endParaRPr lang="ko-KR" altLang="en-US" sz="1200" b="0">
                  <a:solidFill>
                    <a:schemeClr val="tx1"/>
                  </a:solidFill>
                  <a:latin typeface="HY헤드라인M" charset="0"/>
                  <a:ea typeface="HY헤드라인M" charset="0"/>
                </a:endParaRPr>
              </a:p>
            </p:txBody>
          </p:sp>
          <p:pic>
            <p:nvPicPr>
              <p:cNvPr id="136" name="그림 135" descr="C:/Users/ITWILL/AppData/Roaming/PolarisOffice/ETemp/6240_17862808/fImage140984905724.png"/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556260" y="352425"/>
                <a:ext cx="205740" cy="200660"/>
              </a:xfrm>
              <a:prstGeom prst="rect"/>
              <a:noFill/>
            </p:spPr>
          </p:pic>
        </p:grpSp>
        <p:sp>
          <p:nvSpPr>
            <p:cNvPr id="137" name="도형 136"/>
            <p:cNvSpPr>
              <a:spLocks/>
            </p:cNvSpPr>
            <p:nvPr/>
          </p:nvSpPr>
          <p:spPr>
            <a:xfrm rot="0">
              <a:off x="1755775" y="319405"/>
              <a:ext cx="1349375" cy="254000"/>
            </a:xfrm>
            <a:prstGeom prst="round2SameRect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8" name="텍스트 상자 137"/>
            <p:cNvSpPr txBox="1">
              <a:spLocks/>
            </p:cNvSpPr>
            <p:nvPr/>
          </p:nvSpPr>
          <p:spPr>
            <a:xfrm rot="0">
              <a:off x="2217420" y="323850"/>
              <a:ext cx="859155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>
                  <a:solidFill>
                    <a:schemeClr val="accent5">
                      <a:lumMod val="75000"/>
                      <a:lumOff val="0"/>
                    </a:schemeClr>
                  </a:solidFill>
                  <a:latin typeface="HY헤드라인M" charset="0"/>
                  <a:ea typeface="HY헤드라인M" charset="0"/>
                </a:rPr>
                <a:t>주제 선정</a:t>
              </a:r>
              <a:endParaRPr lang="ko-KR" altLang="en-US"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139" name="텍스트 상자 138"/>
            <p:cNvSpPr txBox="1">
              <a:spLocks/>
            </p:cNvSpPr>
            <p:nvPr/>
          </p:nvSpPr>
          <p:spPr>
            <a:xfrm rot="0">
              <a:off x="1769745" y="323850"/>
              <a:ext cx="48768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chemeClr val="accent5">
                      <a:lumMod val="75000"/>
                      <a:lumOff val="0"/>
                    </a:schemeClr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01</a:t>
              </a:r>
              <a:endParaRPr lang="ko-KR" altLang="en-US" sz="1200" b="1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140" name="도형 139"/>
            <p:cNvSpPr>
              <a:spLocks/>
            </p:cNvSpPr>
            <p:nvPr/>
          </p:nvSpPr>
          <p:spPr>
            <a:xfrm rot="0">
              <a:off x="3117850" y="319405"/>
              <a:ext cx="1306830" cy="240030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41" name="도형 140"/>
            <p:cNvSpPr>
              <a:spLocks/>
            </p:cNvSpPr>
            <p:nvPr/>
          </p:nvSpPr>
          <p:spPr>
            <a:xfrm rot="0">
              <a:off x="4441825" y="319405"/>
              <a:ext cx="1306830" cy="240030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42" name="도형 141"/>
            <p:cNvSpPr>
              <a:spLocks/>
            </p:cNvSpPr>
            <p:nvPr/>
          </p:nvSpPr>
          <p:spPr>
            <a:xfrm rot="0">
              <a:off x="5765800" y="319405"/>
              <a:ext cx="1306830" cy="240030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43" name="도형 142"/>
            <p:cNvSpPr>
              <a:spLocks/>
            </p:cNvSpPr>
            <p:nvPr/>
          </p:nvSpPr>
          <p:spPr>
            <a:xfrm rot="0">
              <a:off x="7089775" y="319405"/>
              <a:ext cx="1306830" cy="240030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44" name="도형 143"/>
            <p:cNvSpPr>
              <a:spLocks/>
            </p:cNvSpPr>
            <p:nvPr/>
          </p:nvSpPr>
          <p:spPr>
            <a:xfrm rot="0">
              <a:off x="8413750" y="319405"/>
              <a:ext cx="1306830" cy="240030"/>
            </a:xfrm>
            <a:prstGeom prst="round2SameRect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45" name="텍스트 상자 144"/>
            <p:cNvSpPr txBox="1">
              <a:spLocks/>
            </p:cNvSpPr>
            <p:nvPr/>
          </p:nvSpPr>
          <p:spPr>
            <a:xfrm rot="0">
              <a:off x="6035040" y="319405"/>
              <a:ext cx="880110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DAO, DTO</a:t>
              </a:r>
              <a:endParaRPr lang="ko-KR" altLang="en-US" sz="1200" b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6" name="텍스트 상자 145"/>
            <p:cNvSpPr txBox="1">
              <a:spLocks/>
            </p:cNvSpPr>
            <p:nvPr/>
          </p:nvSpPr>
          <p:spPr>
            <a:xfrm rot="0">
              <a:off x="7318375" y="319405"/>
              <a:ext cx="1130300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기능 및 구현</a:t>
              </a:r>
              <a:endParaRPr lang="ko-KR" altLang="en-US" sz="1200" b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7" name="텍스트 상자 146"/>
            <p:cNvSpPr txBox="1">
              <a:spLocks/>
            </p:cNvSpPr>
            <p:nvPr/>
          </p:nvSpPr>
          <p:spPr>
            <a:xfrm rot="0">
              <a:off x="8651875" y="319405"/>
              <a:ext cx="1139825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프로젝트시연</a:t>
              </a:r>
              <a:endParaRPr lang="ko-KR" altLang="en-US" sz="1200" b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8" name="텍스트 상자 147"/>
            <p:cNvSpPr txBox="1">
              <a:spLocks/>
            </p:cNvSpPr>
            <p:nvPr/>
          </p:nvSpPr>
          <p:spPr>
            <a:xfrm rot="0">
              <a:off x="3108325" y="319405"/>
              <a:ext cx="48768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rgbClr val="2B2D39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02</a:t>
              </a:r>
              <a:endParaRPr lang="ko-KR" altLang="en-US" sz="1200" b="1">
                <a:solidFill>
                  <a:srgbClr val="2B2D39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149" name="텍스트 상자 148"/>
            <p:cNvSpPr txBox="1">
              <a:spLocks/>
            </p:cNvSpPr>
            <p:nvPr/>
          </p:nvSpPr>
          <p:spPr>
            <a:xfrm rot="0">
              <a:off x="4441825" y="319405"/>
              <a:ext cx="48768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rgbClr val="2B2D39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03</a:t>
              </a:r>
              <a:endParaRPr lang="ko-KR" altLang="en-US" sz="1200" b="1">
                <a:solidFill>
                  <a:srgbClr val="2B2D39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150" name="텍스트 상자 149"/>
            <p:cNvSpPr txBox="1">
              <a:spLocks/>
            </p:cNvSpPr>
            <p:nvPr/>
          </p:nvSpPr>
          <p:spPr>
            <a:xfrm rot="0">
              <a:off x="5775325" y="319405"/>
              <a:ext cx="48768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rgbClr val="2B2D39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04</a:t>
              </a:r>
              <a:endParaRPr lang="ko-KR" altLang="en-US" sz="1200" b="1">
                <a:solidFill>
                  <a:srgbClr val="2B2D39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151" name="텍스트 상자 150"/>
            <p:cNvSpPr txBox="1">
              <a:spLocks/>
            </p:cNvSpPr>
            <p:nvPr/>
          </p:nvSpPr>
          <p:spPr>
            <a:xfrm rot="0">
              <a:off x="7080250" y="319405"/>
              <a:ext cx="48768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rgbClr val="2B2D39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05</a:t>
              </a:r>
              <a:endParaRPr lang="ko-KR" altLang="en-US" sz="1200" b="1">
                <a:solidFill>
                  <a:srgbClr val="2B2D39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152" name="텍스트 상자 151"/>
            <p:cNvSpPr txBox="1">
              <a:spLocks/>
            </p:cNvSpPr>
            <p:nvPr/>
          </p:nvSpPr>
          <p:spPr>
            <a:xfrm rot="0">
              <a:off x="8404225" y="319405"/>
              <a:ext cx="487680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1">
                  <a:solidFill>
                    <a:srgbClr val="2B2D39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352"/>
                      </a:srgbClr>
                    </a:outerShdw>
                  </a:effectLst>
                  <a:latin typeface="HY헤드라인M" charset="0"/>
                  <a:ea typeface="HY헤드라인M" charset="0"/>
                </a:rPr>
                <a:t>06</a:t>
              </a:r>
              <a:endParaRPr lang="ko-KR" altLang="en-US" sz="1200" b="1">
                <a:solidFill>
                  <a:srgbClr val="2B2D39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153" name="텍스트 상자 152"/>
            <p:cNvSpPr txBox="1">
              <a:spLocks/>
            </p:cNvSpPr>
            <p:nvPr/>
          </p:nvSpPr>
          <p:spPr>
            <a:xfrm rot="0">
              <a:off x="4712970" y="323850"/>
              <a:ext cx="1049655" cy="278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DB </a:t>
              </a:r>
              <a:r>
                <a:rPr lang="en-US" altLang="ko-KR" sz="12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4" name="텍스트 상자 153"/>
            <p:cNvSpPr txBox="1">
              <a:spLocks/>
            </p:cNvSpPr>
            <p:nvPr/>
          </p:nvSpPr>
          <p:spPr>
            <a:xfrm rot="0">
              <a:off x="3479800" y="319405"/>
              <a:ext cx="911225" cy="2787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b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개발 환경</a:t>
              </a:r>
              <a:endParaRPr lang="ko-KR" altLang="en-US" sz="1200" b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55" name="도형 154"/>
          <p:cNvSpPr>
            <a:spLocks/>
          </p:cNvSpPr>
          <p:nvPr/>
        </p:nvSpPr>
        <p:spPr>
          <a:xfrm rot="0">
            <a:off x="1738630" y="319405"/>
            <a:ext cx="1348740" cy="25336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6" name="텍스트 상자 155"/>
          <p:cNvSpPr txBox="1">
            <a:spLocks/>
          </p:cNvSpPr>
          <p:nvPr/>
        </p:nvSpPr>
        <p:spPr>
          <a:xfrm rot="0">
            <a:off x="2200275" y="323850"/>
            <a:ext cx="85852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 선정</a:t>
            </a:r>
            <a:endParaRPr lang="ko-KR" altLang="en-US" sz="12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7" name="텍스트 상자 156"/>
          <p:cNvSpPr txBox="1">
            <a:spLocks/>
          </p:cNvSpPr>
          <p:nvPr/>
        </p:nvSpPr>
        <p:spPr>
          <a:xfrm rot="0">
            <a:off x="1752600" y="323850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01</a:t>
            </a:r>
            <a:endParaRPr lang="ko-KR" altLang="en-US" sz="1200" b="1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58" name="도형 157"/>
          <p:cNvSpPr>
            <a:spLocks/>
          </p:cNvSpPr>
          <p:nvPr/>
        </p:nvSpPr>
        <p:spPr>
          <a:xfrm rot="0">
            <a:off x="3117850" y="319405"/>
            <a:ext cx="1306830" cy="240030"/>
          </a:xfrm>
          <a:prstGeom prst="round2Same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9" name="텍스트 상자 158"/>
          <p:cNvSpPr txBox="1">
            <a:spLocks/>
          </p:cNvSpPr>
          <p:nvPr/>
        </p:nvSpPr>
        <p:spPr>
          <a:xfrm rot="0">
            <a:off x="3100705" y="319405"/>
            <a:ext cx="487045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accent5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0</a:t>
            </a:r>
            <a:r>
              <a:rPr lang="en-US" altLang="ko-KR" sz="1200" b="1">
                <a:solidFill>
                  <a:schemeClr val="accent5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HY헤드라인M" charset="0"/>
                <a:ea typeface="HY헤드라인M" charset="0"/>
              </a:rPr>
              <a:t>2</a:t>
            </a:r>
            <a:endParaRPr lang="ko-KR" altLang="en-US" sz="1200" b="1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60" name="텍스트 상자 159"/>
          <p:cNvSpPr txBox="1">
            <a:spLocks/>
          </p:cNvSpPr>
          <p:nvPr/>
        </p:nvSpPr>
        <p:spPr>
          <a:xfrm rot="0">
            <a:off x="3462655" y="319405"/>
            <a:ext cx="91059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개발</a:t>
            </a:r>
            <a:r>
              <a:rPr lang="en-US" altLang="ko-KR"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 </a:t>
            </a:r>
            <a:r>
              <a:rPr lang="en-US" altLang="ko-KR"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환</a:t>
            </a:r>
            <a:r>
              <a:rPr lang="en-US" altLang="ko-KR" sz="1200" b="0">
                <a:solidFill>
                  <a:schemeClr val="accent5">
                    <a:lumMod val="75000"/>
                    <a:lumOff val="0"/>
                  </a:schemeClr>
                </a:solidFill>
                <a:latin typeface="HY헤드라인M" charset="0"/>
                <a:ea typeface="HY헤드라인M" charset="0"/>
              </a:rPr>
              <a:t>경</a:t>
            </a:r>
            <a:endParaRPr lang="ko-KR" altLang="en-US" sz="1200" b="0">
              <a:solidFill>
                <a:schemeClr val="accent5">
                  <a:lumMod val="75000"/>
                  <a:lumOff val="0"/>
                </a:schemeClr>
              </a:solidFill>
              <a:latin typeface="HY헤드라인M" charset="0"/>
              <a:ea typeface="HY헤드라인M" charset="0"/>
            </a:endParaRPr>
          </a:p>
        </p:txBody>
      </p:sp>
      <p:grpSp>
        <p:nvGrpSpPr>
          <p:cNvPr id="98" name="그룹 97"/>
          <p:cNvGrpSpPr/>
          <p:nvPr/>
        </p:nvGrpSpPr>
        <p:grpSpPr>
          <a:xfrm rot="0">
            <a:off x="704850" y="1162050"/>
            <a:ext cx="2219960" cy="419735"/>
            <a:chOff x="704850" y="1162050"/>
            <a:chExt cx="2219960" cy="419735"/>
          </a:xfrm>
        </p:grpSpPr>
        <p:cxnSp>
          <p:nvCxnSpPr>
            <p:cNvPr id="86" name="도형 85"/>
            <p:cNvCxnSpPr/>
            <p:nvPr/>
          </p:nvCxnSpPr>
          <p:spPr>
            <a:xfrm rot="0">
              <a:off x="704850" y="1581150"/>
              <a:ext cx="1600835" cy="635"/>
            </a:xfrm>
            <a:prstGeom prst="line"/>
            <a:ln w="50800" cap="flat" cmpd="sng">
              <a:solidFill>
                <a:srgbClr val="7C7C7A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텍스트 상자 86"/>
            <p:cNvSpPr txBox="1">
              <a:spLocks/>
            </p:cNvSpPr>
            <p:nvPr/>
          </p:nvSpPr>
          <p:spPr>
            <a:xfrm rot="0">
              <a:off x="1076325" y="1162050"/>
              <a:ext cx="1848485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effectLst>
                    <a:outerShdw sx="100000" sy="100000" blurRad="38100" dist="38100" dir="2700000" rotWithShape="0" algn="ctr">
                      <a:srgbClr val="000000">
                        <a:alpha val="43000"/>
                      </a:srgbClr>
                    </a:outerShdw>
                  </a:effectLst>
                  <a:latin typeface="맑은 고딕" charset="0"/>
                  <a:ea typeface="맑은 고딕" charset="0"/>
                </a:rPr>
                <a:t>Language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23900" y="1171575"/>
              <a:ext cx="353060" cy="353060"/>
            </a:xfrm>
            <a:prstGeom prst="rect"/>
            <a:noFill/>
          </p:spPr>
        </p:pic>
      </p:grpSp>
      <p:grpSp>
        <p:nvGrpSpPr>
          <p:cNvPr id="95" name="그룹 94"/>
          <p:cNvGrpSpPr/>
          <p:nvPr/>
        </p:nvGrpSpPr>
        <p:grpSpPr>
          <a:xfrm rot="0">
            <a:off x="9105900" y="1157605"/>
            <a:ext cx="2615565" cy="420370"/>
            <a:chOff x="9105900" y="1157605"/>
            <a:chExt cx="2615565" cy="420370"/>
          </a:xfrm>
        </p:grpSpPr>
        <p:cxnSp>
          <p:nvCxnSpPr>
            <p:cNvPr id="89" name="도형 88"/>
            <p:cNvCxnSpPr/>
            <p:nvPr/>
          </p:nvCxnSpPr>
          <p:spPr>
            <a:xfrm rot="0" flipV="1">
              <a:off x="9105900" y="1576705"/>
              <a:ext cx="2244090" cy="1270"/>
            </a:xfrm>
            <a:prstGeom prst="line"/>
            <a:ln w="50800" cap="flat" cmpd="sng">
              <a:solidFill>
                <a:srgbClr val="7C7C7A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텍스트 상자 89"/>
            <p:cNvSpPr txBox="1">
              <a:spLocks/>
            </p:cNvSpPr>
            <p:nvPr/>
          </p:nvSpPr>
          <p:spPr>
            <a:xfrm rot="0">
              <a:off x="9391650" y="1157605"/>
              <a:ext cx="2329815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effectLst>
                    <a:outerShdw sx="100000" sy="100000" blurRad="38100" dist="38100" dir="2700000" rotWithShape="0" algn="ctr">
                      <a:srgbClr val="000000">
                        <a:alpha val="43000"/>
                      </a:srgbClr>
                    </a:outerShdw>
                  </a:effectLst>
                  <a:latin typeface="맑은 고딕" charset="0"/>
                  <a:ea typeface="맑은 고딕" charset="0"/>
                </a:rPr>
                <a:t>DataBase &amp; Editor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672465" y="4197350"/>
            <a:ext cx="2795905" cy="419735"/>
            <a:chOff x="672465" y="4197350"/>
            <a:chExt cx="2795905" cy="419735"/>
          </a:xfrm>
        </p:grpSpPr>
        <p:cxnSp>
          <p:nvCxnSpPr>
            <p:cNvPr id="91" name="도형 90"/>
            <p:cNvCxnSpPr/>
            <p:nvPr/>
          </p:nvCxnSpPr>
          <p:spPr>
            <a:xfrm rot="0">
              <a:off x="672465" y="4616450"/>
              <a:ext cx="2710815" cy="1270"/>
            </a:xfrm>
            <a:prstGeom prst="line"/>
            <a:ln w="50800" cap="flat" cmpd="sng">
              <a:solidFill>
                <a:srgbClr val="7C7C7A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텍스트 상자 91"/>
            <p:cNvSpPr txBox="1">
              <a:spLocks/>
            </p:cNvSpPr>
            <p:nvPr/>
          </p:nvSpPr>
          <p:spPr>
            <a:xfrm rot="0">
              <a:off x="1043940" y="4197350"/>
              <a:ext cx="2425065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solidFill>
                    <a:schemeClr val="tx1"/>
                  </a:solidFill>
                  <a:effectLst>
                    <a:outerShdw sx="100000" sy="100000" blurRad="38100" dist="38100" dir="2700000" rotWithShape="0" algn="ctr">
                      <a:srgbClr val="000000">
                        <a:alpha val="42745"/>
                      </a:srgbClr>
                    </a:outerShdw>
                  </a:effectLst>
                  <a:latin typeface="맑은 고딕" charset="0"/>
                  <a:ea typeface="맑은 고딕" charset="0"/>
                </a:rPr>
                <a:t>Plug-in &amp; Framework</a:t>
              </a: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8515350" y="4232275"/>
            <a:ext cx="3029585" cy="429895"/>
            <a:chOff x="8515350" y="4232275"/>
            <a:chExt cx="3029585" cy="429895"/>
          </a:xfrm>
        </p:grpSpPr>
        <p:cxnSp>
          <p:nvCxnSpPr>
            <p:cNvPr id="93" name="도형 92"/>
            <p:cNvCxnSpPr/>
            <p:nvPr/>
          </p:nvCxnSpPr>
          <p:spPr>
            <a:xfrm rot="0">
              <a:off x="8515350" y="4661535"/>
              <a:ext cx="2906395" cy="1270"/>
            </a:xfrm>
            <a:prstGeom prst="line"/>
            <a:ln w="50800" cap="flat" cmpd="sng">
              <a:solidFill>
                <a:srgbClr val="7C7C7A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텍스트 상자 93"/>
            <p:cNvSpPr txBox="1">
              <a:spLocks/>
            </p:cNvSpPr>
            <p:nvPr/>
          </p:nvSpPr>
          <p:spPr>
            <a:xfrm rot="0">
              <a:off x="8801100" y="4232275"/>
              <a:ext cx="2744470" cy="37020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0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cap="none" b="0" strike="noStrike">
                  <a:solidFill>
                    <a:srgbClr val="000000"/>
                  </a:solidFill>
                  <a:latin typeface="Arial" charset="0"/>
                  <a:ea typeface="Arial" charset="0"/>
                </a:rPr>
                <a:t>Cooperation Tool &amp; WAS</a:t>
              </a:r>
              <a:endParaRPr lang="ko-KR" altLang="en-US" sz="1800" cap="none" b="0" strike="noStrike">
                <a:solidFill>
                  <a:srgbClr val="000000"/>
                </a:solidFill>
                <a:latin typeface="Arial" charset="0"/>
                <a:ea typeface="Arial" charset="0"/>
              </a:endParaRPr>
            </a:p>
          </p:txBody>
        </p:sp>
      </p:grpSp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58275" y="1171575"/>
            <a:ext cx="343535" cy="343535"/>
          </a:xfrm>
          <a:prstGeom prst="rect"/>
          <a:noFill/>
        </p:spPr>
      </p:pic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 flipH="1">
            <a:off x="760095" y="4220845"/>
            <a:ext cx="315595" cy="315595"/>
          </a:xfrm>
          <a:prstGeom prst="rect"/>
          <a:noFill/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8541385" y="4247515"/>
            <a:ext cx="335280" cy="335280"/>
          </a:xfrm>
          <a:prstGeom prst="rect"/>
          <a:noFill/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073150" y="1817370"/>
            <a:ext cx="1101725" cy="861060"/>
          </a:xfrm>
          <a:prstGeom prst="rect"/>
          <a:noFill/>
        </p:spPr>
      </p:pic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496185" y="2083435"/>
            <a:ext cx="622300" cy="621030"/>
          </a:xfrm>
          <a:prstGeom prst="rect"/>
          <a:noFill/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494155" y="2559050"/>
            <a:ext cx="1016000" cy="817880"/>
          </a:xfrm>
          <a:prstGeom prst="rect"/>
          <a:noFill/>
        </p:spPr>
      </p:pic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9712325" y="2616200"/>
            <a:ext cx="1618615" cy="371475"/>
          </a:xfrm>
          <a:prstGeom prst="rect"/>
          <a:noFill/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8890000" y="1782445"/>
            <a:ext cx="1664335" cy="801370"/>
          </a:xfrm>
          <a:prstGeom prst="rect"/>
          <a:noFill/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549275" y="5600065"/>
            <a:ext cx="1082675" cy="699135"/>
          </a:xfrm>
          <a:prstGeom prst="rect"/>
          <a:noFill/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949450" y="5793740"/>
            <a:ext cx="1146175" cy="638175"/>
          </a:xfrm>
          <a:prstGeom prst="rect"/>
          <a:noFill/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909955" y="4841875"/>
            <a:ext cx="1189990" cy="845820"/>
          </a:xfrm>
          <a:prstGeom prst="rect"/>
          <a:noFill/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126615" y="4932045"/>
            <a:ext cx="1037590" cy="879475"/>
          </a:xfrm>
          <a:prstGeom prst="rect"/>
          <a:noFill/>
        </p:spPr>
      </p:pic>
      <p:sp>
        <p:nvSpPr>
          <p:cNvPr id="123" name="도형 122"/>
          <p:cNvSpPr>
            <a:spLocks/>
          </p:cNvSpPr>
          <p:nvPr/>
        </p:nvSpPr>
        <p:spPr>
          <a:xfrm rot="0">
            <a:off x="4129405" y="2409825"/>
            <a:ext cx="3548380" cy="1906905"/>
          </a:xfrm>
          <a:prstGeom prst="rect"/>
          <a:solidFill>
            <a:srgbClr val="2B2D39">
              <a:alpha val="30026"/>
            </a:srgbClr>
          </a:solidFill>
          <a:ln w="0">
            <a:noFill/>
            <a:prstDash/>
          </a:ln>
          <a:effectLst>
            <a:glow rad="63500">
              <a:schemeClr val="accent3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n w="9525" cap="rnd" cmpd="sng">
                <a:noFill/>
                <a:prstDash/>
                <a:bevel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9993630" y="4993640"/>
            <a:ext cx="1009650" cy="948055"/>
          </a:xfrm>
          <a:prstGeom prst="rect"/>
          <a:noFill/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8778240" y="4837430"/>
            <a:ext cx="982345" cy="991870"/>
          </a:xfrm>
          <a:prstGeom prst="rect"/>
          <a:noFill/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9338310" y="6076950"/>
            <a:ext cx="1929765" cy="281940"/>
          </a:xfrm>
          <a:prstGeom prst="rect"/>
          <a:noFill/>
        </p:spPr>
      </p:pic>
      <p:sp>
        <p:nvSpPr>
          <p:cNvPr id="114" name="도형 113"/>
          <p:cNvSpPr>
            <a:spLocks/>
          </p:cNvSpPr>
          <p:nvPr/>
        </p:nvSpPr>
        <p:spPr>
          <a:xfrm rot="0">
            <a:off x="2286000" y="1514475"/>
            <a:ext cx="133985" cy="133985"/>
          </a:xfrm>
          <a:prstGeom prst="ellipse"/>
          <a:solidFill>
            <a:srgbClr val="2B2D3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" name="도형 114"/>
          <p:cNvSpPr>
            <a:spLocks/>
          </p:cNvSpPr>
          <p:nvPr/>
        </p:nvSpPr>
        <p:spPr>
          <a:xfrm rot="0">
            <a:off x="3340735" y="4531360"/>
            <a:ext cx="134620" cy="134620"/>
          </a:xfrm>
          <a:prstGeom prst="ellipse"/>
          <a:solidFill>
            <a:srgbClr val="2B2D3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6" name="도형 115"/>
          <p:cNvSpPr>
            <a:spLocks/>
          </p:cNvSpPr>
          <p:nvPr/>
        </p:nvSpPr>
        <p:spPr>
          <a:xfrm rot="0">
            <a:off x="8987155" y="1519555"/>
            <a:ext cx="133985" cy="133985"/>
          </a:xfrm>
          <a:prstGeom prst="ellipse"/>
          <a:solidFill>
            <a:srgbClr val="2B2D3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7" name="도형 116"/>
          <p:cNvSpPr>
            <a:spLocks/>
          </p:cNvSpPr>
          <p:nvPr/>
        </p:nvSpPr>
        <p:spPr>
          <a:xfrm rot="0">
            <a:off x="8405495" y="4594225"/>
            <a:ext cx="134620" cy="134620"/>
          </a:xfrm>
          <a:prstGeom prst="ellipse"/>
          <a:solidFill>
            <a:srgbClr val="2B2D3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19" name="그룹 118"/>
          <p:cNvGrpSpPr/>
          <p:nvPr/>
        </p:nvGrpSpPr>
        <p:grpSpPr>
          <a:xfrm rot="0">
            <a:off x="4265295" y="2814955"/>
            <a:ext cx="5086350" cy="709295"/>
            <a:chOff x="4265295" y="2814955"/>
            <a:chExt cx="5086350" cy="709295"/>
          </a:xfrm>
        </p:grpSpPr>
        <p:sp>
          <p:nvSpPr>
            <p:cNvPr id="120" name="텍스트 상자 119"/>
            <p:cNvSpPr txBox="1">
              <a:spLocks/>
            </p:cNvSpPr>
            <p:nvPr/>
          </p:nvSpPr>
          <p:spPr>
            <a:xfrm rot="0">
              <a:off x="4726305" y="2814955"/>
              <a:ext cx="4625340" cy="64706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60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Learn &amp;</a:t>
              </a:r>
              <a:r>
                <a:rPr sz="3600">
                  <a:ln w="9525" cap="rnd" cmpd="sng">
                    <a:noFill/>
                    <a:prstDash/>
                    <a:bevel/>
                  </a:ln>
                  <a:solidFill>
                    <a:schemeClr val="tx1"/>
                  </a:solidFill>
                  <a:effectLst>
                    <a:outerShdw sx="100000" sy="100000" blurRad="50800" dist="38100" dir="2700000" rotWithShape="0" algn="tl">
                      <a:srgbClr val="000000"/>
                    </a:outerShdw>
                  </a:effectLst>
                  <a:latin typeface="HY헤드라인M" charset="0"/>
                  <a:ea typeface="HY헤드라인M" charset="0"/>
                </a:rPr>
                <a:t> </a:t>
              </a:r>
              <a:r>
                <a:rPr sz="3600">
                  <a:solidFill>
                    <a:schemeClr val="tx1"/>
                  </a:solidFill>
                  <a:latin typeface="HY헤드라인M" charset="0"/>
                  <a:ea typeface="HY헤드라인M" charset="0"/>
                </a:rPr>
                <a:t>Run</a:t>
              </a:r>
              <a:endParaRPr lang="ko-KR" altLang="en-US" sz="3600">
                <a:solidFill>
                  <a:schemeClr val="tx1"/>
                </a:solidFill>
                <a:latin typeface="HY헤드라인M" charset="0"/>
                <a:ea typeface="HY헤드라인M" charset="0"/>
              </a:endParaRPr>
            </a:p>
          </p:txBody>
        </p:sp>
        <p:pic>
          <p:nvPicPr>
            <p:cNvPr id="121" name="그림 120"/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4265295" y="2905125"/>
              <a:ext cx="506730" cy="507365"/>
            </a:xfrm>
            <a:prstGeom prst="rect"/>
            <a:noFill/>
          </p:spPr>
        </p:pic>
        <p:sp>
          <p:nvSpPr>
            <p:cNvPr id="122" name="텍스트 상자 121"/>
            <p:cNvSpPr txBox="1">
              <a:spLocks/>
            </p:cNvSpPr>
            <p:nvPr/>
          </p:nvSpPr>
          <p:spPr>
            <a:xfrm rot="0">
              <a:off x="6715125" y="3153410"/>
              <a:ext cx="1834515" cy="37084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>
                  <a:ln w="9525" cap="rnd" cmpd="sng">
                    <a:noFill/>
                    <a:prstDash/>
                    <a:bevel/>
                  </a:ln>
                  <a:solidFill>
                    <a:srgbClr val="E0D7CA"/>
                  </a:solidFill>
                  <a:effectLst>
                    <a:outerShdw sx="100000" sy="100000" blurRad="50800" dist="38100" dir="0" rotWithShape="0" algn="l">
                      <a:srgbClr val="000000"/>
                    </a:outerShdw>
                  </a:effectLst>
                  <a:latin typeface="HY헤드라인M" charset="0"/>
                  <a:ea typeface="HY헤드라인M" charset="0"/>
                </a:rPr>
                <a:t>Team3</a:t>
              </a:r>
              <a:endParaRPr lang="ko-KR" altLang="en-US" sz="1800">
                <a:ln w="9525" cap="rnd" cmpd="sng">
                  <a:noFill/>
                  <a:prstDash/>
                  <a:bevel/>
                </a:ln>
                <a:solidFill>
                  <a:srgbClr val="E0D7CA"/>
                </a:solidFill>
                <a:latin typeface="HY헤드라인M" charset="0"/>
                <a:ea typeface="HY헤드라인M" charset="0"/>
              </a:endParaRPr>
            </a:p>
          </p:txBody>
        </p:sp>
      </p:grpSp>
      <p:sp>
        <p:nvSpPr>
          <p:cNvPr id="124" name="텍스트 상자 123"/>
          <p:cNvSpPr txBox="1">
            <a:spLocks/>
          </p:cNvSpPr>
          <p:nvPr/>
        </p:nvSpPr>
        <p:spPr>
          <a:xfrm rot="0">
            <a:off x="4648835" y="3528695"/>
            <a:ext cx="266700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spc="-150">
                <a:solidFill>
                  <a:schemeClr val="bg1"/>
                </a:solidFill>
                <a:latin typeface="HY헤드라인M" charset="0"/>
                <a:ea typeface="HY헤드라인M" charset="0"/>
              </a:rPr>
              <a:t>Development Environment</a:t>
            </a:r>
            <a:endParaRPr lang="ko-KR" altLang="en-US" sz="1800">
              <a:solidFill>
                <a:schemeClr val="bg1"/>
              </a:solidFill>
              <a:latin typeface="HY헤드라인M" charset="0"/>
              <a:ea typeface="HY헤드라인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32</Pages>
  <Paragraphs>50</Paragraphs>
  <Words>177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ITWILL</dc:creator>
  <cp:lastModifiedBy>성시현</cp:lastModifiedBy>
  <dc:title>navy&amp;gold</dc:title>
</cp:coreProperties>
</file>